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4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5.xml" ContentType="application/vnd.openxmlformats-officedocument.presentationml.tag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tags/tag9.xml" ContentType="application/vnd.openxmlformats-officedocument.presentationml.tags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tags/tag10.xml" ContentType="application/vnd.openxmlformats-officedocument.presentationml.tags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tags/tag11.xml" ContentType="application/vnd.openxmlformats-officedocument.presentationml.tags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tags/tag12.xml" ContentType="application/vnd.openxmlformats-officedocument.presentationml.tags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tags/tag13.xml" ContentType="application/vnd.openxmlformats-officedocument.presentationml.tags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tags/tag14.xml" ContentType="application/vnd.openxmlformats-officedocument.presentationml.tags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tags/tag15.xml" ContentType="application/vnd.openxmlformats-officedocument.presentationml.tags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1" r:id="rId1"/>
  </p:sldMasterIdLst>
  <p:notesMasterIdLst>
    <p:notesMasterId r:id="rId22"/>
  </p:notesMasterIdLst>
  <p:sldIdLst>
    <p:sldId id="497" r:id="rId2"/>
    <p:sldId id="516" r:id="rId3"/>
    <p:sldId id="517" r:id="rId4"/>
    <p:sldId id="496" r:id="rId5"/>
    <p:sldId id="521" r:id="rId6"/>
    <p:sldId id="519" r:id="rId7"/>
    <p:sldId id="533" r:id="rId8"/>
    <p:sldId id="520" r:id="rId9"/>
    <p:sldId id="498" r:id="rId10"/>
    <p:sldId id="499" r:id="rId11"/>
    <p:sldId id="522" r:id="rId12"/>
    <p:sldId id="531" r:id="rId13"/>
    <p:sldId id="523" r:id="rId14"/>
    <p:sldId id="539" r:id="rId15"/>
    <p:sldId id="540" r:id="rId16"/>
    <p:sldId id="525" r:id="rId17"/>
    <p:sldId id="524" r:id="rId18"/>
    <p:sldId id="528" r:id="rId19"/>
    <p:sldId id="530" r:id="rId20"/>
    <p:sldId id="515" r:id="rId21"/>
  </p:sldIdLst>
  <p:sldSz cx="12192000" cy="6858000"/>
  <p:notesSz cx="6858000" cy="9144000"/>
  <p:custShowLst>
    <p:custShow name="Custom Show 1" id="0">
      <p:sldLst>
        <p:sld r:id="rId3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8C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38"/>
    <p:restoredTop sz="96208"/>
  </p:normalViewPr>
  <p:slideViewPr>
    <p:cSldViewPr snapToGrid="0" snapToObjects="1">
      <p:cViewPr varScale="1">
        <p:scale>
          <a:sx n="111" d="100"/>
          <a:sy n="111" d="100"/>
        </p:scale>
        <p:origin x="21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3776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_rels/data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ata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rawing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rawing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3CB4B3-84B2-434E-B1A4-B8281C435C36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01A0F88-2E13-41A6-BA81-6595ED26A4A2}">
      <dgm:prSet/>
      <dgm:spPr/>
      <dgm:t>
        <a:bodyPr/>
        <a:lstStyle/>
        <a:p>
          <a:r>
            <a:rPr lang="en-US" b="1" dirty="0">
              <a:latin typeface="+mn-lt"/>
            </a:rPr>
            <a:t>Bio</a:t>
          </a:r>
          <a:endParaRPr lang="en-US" dirty="0">
            <a:latin typeface="+mn-lt"/>
          </a:endParaRPr>
        </a:p>
      </dgm:t>
    </dgm:pt>
    <dgm:pt modelId="{B0E3E582-9A0A-4381-BD01-F8055FF370A5}" type="parTrans" cxnId="{542275EF-CC1C-4E92-BC69-5B5C3F63EEEF}">
      <dgm:prSet/>
      <dgm:spPr/>
      <dgm:t>
        <a:bodyPr/>
        <a:lstStyle/>
        <a:p>
          <a:endParaRPr lang="en-US"/>
        </a:p>
      </dgm:t>
    </dgm:pt>
    <dgm:pt modelId="{AE4D986F-D183-48EF-9EC7-5263D3998E6B}" type="sibTrans" cxnId="{542275EF-CC1C-4E92-BC69-5B5C3F63EEEF}">
      <dgm:prSet/>
      <dgm:spPr/>
      <dgm:t>
        <a:bodyPr/>
        <a:lstStyle/>
        <a:p>
          <a:endParaRPr lang="en-US"/>
        </a:p>
      </dgm:t>
    </dgm:pt>
    <dgm:pt modelId="{ADAD3C04-0DAB-467A-B2B2-F631E36B8E6F}">
      <dgm:prSet/>
      <dgm:spPr/>
      <dgm:t>
        <a:bodyPr/>
        <a:lstStyle/>
        <a:p>
          <a:r>
            <a:rPr lang="en-US" b="1" dirty="0">
              <a:latin typeface="+mn-lt"/>
            </a:rPr>
            <a:t>Objective</a:t>
          </a:r>
          <a:endParaRPr lang="en-US" dirty="0">
            <a:latin typeface="+mn-lt"/>
          </a:endParaRPr>
        </a:p>
      </dgm:t>
    </dgm:pt>
    <dgm:pt modelId="{720BC5B2-CFFB-4B72-81C5-76C2DE394D57}" type="parTrans" cxnId="{E87C9892-4D6D-452F-A927-F98AA9D62512}">
      <dgm:prSet/>
      <dgm:spPr/>
      <dgm:t>
        <a:bodyPr/>
        <a:lstStyle/>
        <a:p>
          <a:endParaRPr lang="en-US"/>
        </a:p>
      </dgm:t>
    </dgm:pt>
    <dgm:pt modelId="{42624ADF-7A64-465B-974F-97607638C3B3}" type="sibTrans" cxnId="{E87C9892-4D6D-452F-A927-F98AA9D62512}">
      <dgm:prSet/>
      <dgm:spPr/>
      <dgm:t>
        <a:bodyPr/>
        <a:lstStyle/>
        <a:p>
          <a:endParaRPr lang="en-US"/>
        </a:p>
      </dgm:t>
    </dgm:pt>
    <dgm:pt modelId="{AB218122-6FDE-4E45-AB95-D435E00AC50C}">
      <dgm:prSet/>
      <dgm:spPr/>
      <dgm:t>
        <a:bodyPr/>
        <a:lstStyle/>
        <a:p>
          <a:r>
            <a:rPr lang="en-US" b="1" dirty="0">
              <a:latin typeface="+mn-lt"/>
            </a:rPr>
            <a:t>Business Context</a:t>
          </a:r>
          <a:endParaRPr lang="en-US" dirty="0">
            <a:latin typeface="+mn-lt"/>
          </a:endParaRPr>
        </a:p>
      </dgm:t>
    </dgm:pt>
    <dgm:pt modelId="{F3B48D4C-B81B-4506-88A7-2938A7627560}" type="parTrans" cxnId="{E08ABE98-E15A-4482-8360-E80B10CAAD4E}">
      <dgm:prSet/>
      <dgm:spPr/>
      <dgm:t>
        <a:bodyPr/>
        <a:lstStyle/>
        <a:p>
          <a:endParaRPr lang="en-US"/>
        </a:p>
      </dgm:t>
    </dgm:pt>
    <dgm:pt modelId="{05B607E2-30A4-462D-8CB5-367BAC1C5D95}" type="sibTrans" cxnId="{E08ABE98-E15A-4482-8360-E80B10CAAD4E}">
      <dgm:prSet/>
      <dgm:spPr/>
      <dgm:t>
        <a:bodyPr/>
        <a:lstStyle/>
        <a:p>
          <a:endParaRPr lang="en-US"/>
        </a:p>
      </dgm:t>
    </dgm:pt>
    <dgm:pt modelId="{198806BF-CE1B-4F82-B9C7-A64EDE526005}">
      <dgm:prSet/>
      <dgm:spPr/>
      <dgm:t>
        <a:bodyPr/>
        <a:lstStyle/>
        <a:p>
          <a:r>
            <a:rPr lang="en-US" b="1" dirty="0">
              <a:latin typeface="+mn-lt"/>
            </a:rPr>
            <a:t>Business Question</a:t>
          </a:r>
          <a:endParaRPr lang="en-US" dirty="0">
            <a:latin typeface="+mn-lt"/>
          </a:endParaRPr>
        </a:p>
      </dgm:t>
    </dgm:pt>
    <dgm:pt modelId="{C44FD9CA-B439-47E1-A525-1C4220E14DB8}" type="parTrans" cxnId="{7383F68F-331B-4720-A6EB-2367D8ABB09C}">
      <dgm:prSet/>
      <dgm:spPr/>
      <dgm:t>
        <a:bodyPr/>
        <a:lstStyle/>
        <a:p>
          <a:endParaRPr lang="en-US"/>
        </a:p>
      </dgm:t>
    </dgm:pt>
    <dgm:pt modelId="{362A0B9F-966D-47E4-89EA-269EE04AC454}" type="sibTrans" cxnId="{7383F68F-331B-4720-A6EB-2367D8ABB09C}">
      <dgm:prSet/>
      <dgm:spPr/>
      <dgm:t>
        <a:bodyPr/>
        <a:lstStyle/>
        <a:p>
          <a:endParaRPr lang="en-US"/>
        </a:p>
      </dgm:t>
    </dgm:pt>
    <dgm:pt modelId="{D9660A68-766C-4CE9-B127-668DC937CA3F}">
      <dgm:prSet/>
      <dgm:spPr/>
      <dgm:t>
        <a:bodyPr/>
        <a:lstStyle/>
        <a:p>
          <a:r>
            <a:rPr lang="en-US" b="1" dirty="0">
              <a:latin typeface="+mn-lt"/>
            </a:rPr>
            <a:t>Data Question</a:t>
          </a:r>
          <a:endParaRPr lang="en-US" dirty="0">
            <a:latin typeface="+mn-lt"/>
          </a:endParaRPr>
        </a:p>
      </dgm:t>
    </dgm:pt>
    <dgm:pt modelId="{764A9BAC-4621-47FE-9A4B-95301BC1A826}" type="parTrans" cxnId="{3E79AB2D-9D3D-402A-AC25-73672A19FB24}">
      <dgm:prSet/>
      <dgm:spPr/>
      <dgm:t>
        <a:bodyPr/>
        <a:lstStyle/>
        <a:p>
          <a:endParaRPr lang="en-US"/>
        </a:p>
      </dgm:t>
    </dgm:pt>
    <dgm:pt modelId="{085A0B0D-5A0E-4C4E-8607-F02AC35F3CB5}" type="sibTrans" cxnId="{3E79AB2D-9D3D-402A-AC25-73672A19FB24}">
      <dgm:prSet/>
      <dgm:spPr/>
      <dgm:t>
        <a:bodyPr/>
        <a:lstStyle/>
        <a:p>
          <a:endParaRPr lang="en-US"/>
        </a:p>
      </dgm:t>
    </dgm:pt>
    <dgm:pt modelId="{8288DA27-C188-4F49-8481-34E18A64E258}">
      <dgm:prSet/>
      <dgm:spPr/>
      <dgm:t>
        <a:bodyPr/>
        <a:lstStyle/>
        <a:p>
          <a:r>
            <a:rPr lang="en-US" b="1" dirty="0">
              <a:latin typeface="+mn-lt"/>
            </a:rPr>
            <a:t>Data Description</a:t>
          </a:r>
          <a:endParaRPr lang="en-US" dirty="0">
            <a:latin typeface="+mn-lt"/>
          </a:endParaRPr>
        </a:p>
      </dgm:t>
    </dgm:pt>
    <dgm:pt modelId="{67DDCB8B-D38F-477C-B77E-E07FEEA46C61}" type="parTrans" cxnId="{997650B0-D29D-45C6-98B2-D289EAC36D9A}">
      <dgm:prSet/>
      <dgm:spPr/>
      <dgm:t>
        <a:bodyPr/>
        <a:lstStyle/>
        <a:p>
          <a:endParaRPr lang="en-US"/>
        </a:p>
      </dgm:t>
    </dgm:pt>
    <dgm:pt modelId="{067E996B-839B-4404-A807-D22FD390E411}" type="sibTrans" cxnId="{997650B0-D29D-45C6-98B2-D289EAC36D9A}">
      <dgm:prSet/>
      <dgm:spPr/>
      <dgm:t>
        <a:bodyPr/>
        <a:lstStyle/>
        <a:p>
          <a:endParaRPr lang="en-US"/>
        </a:p>
      </dgm:t>
    </dgm:pt>
    <dgm:pt modelId="{31DD24C8-1BDF-1A4C-B789-91C4E078B2D4}">
      <dgm:prSet/>
      <dgm:spPr/>
      <dgm:t>
        <a:bodyPr/>
        <a:lstStyle/>
        <a:p>
          <a:pPr>
            <a:buFont typeface="Times New Roman" panose="02020603050405020304" pitchFamily="18" charset="0"/>
            <a:buChar char="•"/>
          </a:pPr>
          <a:r>
            <a:rPr lang="vi-VN" b="1" dirty="0">
              <a:latin typeface="+mn-lt"/>
            </a:rPr>
            <a:t>Data Visualization</a:t>
          </a:r>
          <a:endParaRPr lang="en-AU" dirty="0">
            <a:latin typeface="+mn-lt"/>
          </a:endParaRPr>
        </a:p>
      </dgm:t>
    </dgm:pt>
    <dgm:pt modelId="{77A5EEC0-CBDB-4448-ABEF-0EC7A33A1766}" type="parTrans" cxnId="{18A43DD3-CDB0-D84C-8232-832F37CAD8B9}">
      <dgm:prSet/>
      <dgm:spPr/>
      <dgm:t>
        <a:bodyPr/>
        <a:lstStyle/>
        <a:p>
          <a:endParaRPr lang="en-GB"/>
        </a:p>
      </dgm:t>
    </dgm:pt>
    <dgm:pt modelId="{977BB4D5-60EE-094E-99FA-95DEE1F340BB}" type="sibTrans" cxnId="{18A43DD3-CDB0-D84C-8232-832F37CAD8B9}">
      <dgm:prSet/>
      <dgm:spPr/>
      <dgm:t>
        <a:bodyPr/>
        <a:lstStyle/>
        <a:p>
          <a:endParaRPr lang="en-GB"/>
        </a:p>
      </dgm:t>
    </dgm:pt>
    <dgm:pt modelId="{195CDE19-648E-F24D-8FFF-C1DB62DA179C}">
      <dgm:prSet/>
      <dgm:spPr/>
      <dgm:t>
        <a:bodyPr/>
        <a:lstStyle/>
        <a:p>
          <a:pPr>
            <a:buFont typeface="Times New Roman" panose="02020603050405020304" pitchFamily="18" charset="0"/>
            <a:buChar char="•"/>
          </a:pPr>
          <a:r>
            <a:rPr lang="en-US" b="1" dirty="0">
              <a:latin typeface="+mn-lt"/>
            </a:rPr>
            <a:t>Classification </a:t>
          </a:r>
          <a:r>
            <a:rPr lang="vi-VN" b="1" dirty="0">
              <a:latin typeface="+mn-lt"/>
            </a:rPr>
            <a:t>Model</a:t>
          </a:r>
          <a:endParaRPr lang="en-AU" dirty="0">
            <a:latin typeface="+mn-lt"/>
          </a:endParaRPr>
        </a:p>
      </dgm:t>
    </dgm:pt>
    <dgm:pt modelId="{ED638B1B-9F36-DF43-A515-84D81A9CEF09}" type="parTrans" cxnId="{B8DE88E0-5DFD-B447-8ECF-4985AA9CC1C7}">
      <dgm:prSet/>
      <dgm:spPr/>
      <dgm:t>
        <a:bodyPr/>
        <a:lstStyle/>
        <a:p>
          <a:endParaRPr lang="en-GB"/>
        </a:p>
      </dgm:t>
    </dgm:pt>
    <dgm:pt modelId="{0DBC4024-6AA4-D54C-BF88-AE76B38E4F97}" type="sibTrans" cxnId="{B8DE88E0-5DFD-B447-8ECF-4985AA9CC1C7}">
      <dgm:prSet/>
      <dgm:spPr/>
      <dgm:t>
        <a:bodyPr/>
        <a:lstStyle/>
        <a:p>
          <a:endParaRPr lang="en-GB"/>
        </a:p>
      </dgm:t>
    </dgm:pt>
    <dgm:pt modelId="{DC551704-B70B-F142-94FA-F2BB168971C8}">
      <dgm:prSet/>
      <dgm:spPr/>
      <dgm:t>
        <a:bodyPr/>
        <a:lstStyle/>
        <a:p>
          <a:pPr>
            <a:buFont typeface="Times New Roman" panose="02020603050405020304" pitchFamily="18" charset="0"/>
            <a:buChar char="•"/>
          </a:pPr>
          <a:r>
            <a:rPr lang="en-US" b="1" dirty="0">
              <a:latin typeface="+mn-lt"/>
            </a:rPr>
            <a:t>Segmentation </a:t>
          </a:r>
          <a:r>
            <a:rPr lang="vi-VN" b="1" dirty="0">
              <a:latin typeface="+mn-lt"/>
            </a:rPr>
            <a:t>Model</a:t>
          </a:r>
          <a:endParaRPr lang="en-AU" dirty="0">
            <a:latin typeface="+mn-lt"/>
          </a:endParaRPr>
        </a:p>
      </dgm:t>
    </dgm:pt>
    <dgm:pt modelId="{BA951D4A-CAD1-FE48-9FA9-ECDDCB2F8498}" type="parTrans" cxnId="{7D0B26A9-BF62-FB45-8AC6-BB1D3B8C4C81}">
      <dgm:prSet/>
      <dgm:spPr/>
      <dgm:t>
        <a:bodyPr/>
        <a:lstStyle/>
        <a:p>
          <a:endParaRPr lang="en-GB"/>
        </a:p>
      </dgm:t>
    </dgm:pt>
    <dgm:pt modelId="{4D467087-A427-5241-B7FE-77FD71ED21D1}" type="sibTrans" cxnId="{7D0B26A9-BF62-FB45-8AC6-BB1D3B8C4C81}">
      <dgm:prSet/>
      <dgm:spPr/>
      <dgm:t>
        <a:bodyPr/>
        <a:lstStyle/>
        <a:p>
          <a:endParaRPr lang="en-GB"/>
        </a:p>
      </dgm:t>
    </dgm:pt>
    <dgm:pt modelId="{98F02D8C-C553-454B-A38D-0861921A8AFD}">
      <dgm:prSet/>
      <dgm:spPr/>
      <dgm:t>
        <a:bodyPr/>
        <a:lstStyle/>
        <a:p>
          <a:pPr>
            <a:buFont typeface="Times New Roman" panose="02020603050405020304" pitchFamily="18" charset="0"/>
            <a:buChar char="•"/>
          </a:pPr>
          <a:r>
            <a:rPr lang="vi-VN" b="1" dirty="0">
              <a:latin typeface="+mn-lt"/>
            </a:rPr>
            <a:t>Next step</a:t>
          </a:r>
          <a:endParaRPr lang="en-AU" dirty="0">
            <a:latin typeface="+mn-lt"/>
          </a:endParaRPr>
        </a:p>
      </dgm:t>
    </dgm:pt>
    <dgm:pt modelId="{3B990894-3FDD-7143-9AD1-A2AAE1F10962}" type="parTrans" cxnId="{8C1E4D5F-AB3F-224A-818B-294C86D6ADB8}">
      <dgm:prSet/>
      <dgm:spPr/>
      <dgm:t>
        <a:bodyPr/>
        <a:lstStyle/>
        <a:p>
          <a:endParaRPr lang="en-GB"/>
        </a:p>
      </dgm:t>
    </dgm:pt>
    <dgm:pt modelId="{F0FE01C7-5336-9647-B018-0C39C2F41FB2}" type="sibTrans" cxnId="{8C1E4D5F-AB3F-224A-818B-294C86D6ADB8}">
      <dgm:prSet/>
      <dgm:spPr/>
      <dgm:t>
        <a:bodyPr/>
        <a:lstStyle/>
        <a:p>
          <a:endParaRPr lang="en-GB"/>
        </a:p>
      </dgm:t>
    </dgm:pt>
    <dgm:pt modelId="{B8202A6D-2CFB-D046-8860-A4BA5134672F}">
      <dgm:prSet/>
      <dgm:spPr/>
      <dgm:t>
        <a:bodyPr/>
        <a:lstStyle/>
        <a:p>
          <a:pPr>
            <a:buFont typeface="Times New Roman" panose="02020603050405020304" pitchFamily="18" charset="0"/>
            <a:buChar char="•"/>
          </a:pPr>
          <a:r>
            <a:rPr lang="en-US" b="1" dirty="0">
              <a:latin typeface="+mn-lt"/>
            </a:rPr>
            <a:t>Summary</a:t>
          </a:r>
          <a:endParaRPr lang="en-AU" dirty="0">
            <a:latin typeface="+mn-lt"/>
          </a:endParaRPr>
        </a:p>
      </dgm:t>
    </dgm:pt>
    <dgm:pt modelId="{BBBE96C8-3B8C-3241-8CA6-6B73B85EC5E9}" type="parTrans" cxnId="{B9E2E86A-F842-A74F-B062-A2DB318ECCBD}">
      <dgm:prSet/>
      <dgm:spPr/>
      <dgm:t>
        <a:bodyPr/>
        <a:lstStyle/>
        <a:p>
          <a:endParaRPr lang="en-GB"/>
        </a:p>
      </dgm:t>
    </dgm:pt>
    <dgm:pt modelId="{47AD4F05-A0B1-3A45-BD94-9DA29CDC1B05}" type="sibTrans" cxnId="{B9E2E86A-F842-A74F-B062-A2DB318ECCBD}">
      <dgm:prSet/>
      <dgm:spPr/>
      <dgm:t>
        <a:bodyPr/>
        <a:lstStyle/>
        <a:p>
          <a:endParaRPr lang="en-GB"/>
        </a:p>
      </dgm:t>
    </dgm:pt>
    <dgm:pt modelId="{D228BB44-BBFD-8640-97F8-ED1EC24D805F}">
      <dgm:prSet/>
      <dgm:spPr/>
      <dgm:t>
        <a:bodyPr/>
        <a:lstStyle/>
        <a:p>
          <a:r>
            <a:rPr lang="en-US" b="1" dirty="0">
              <a:latin typeface="+mn-lt"/>
            </a:rPr>
            <a:t>Data Pipeline</a:t>
          </a:r>
        </a:p>
      </dgm:t>
    </dgm:pt>
    <dgm:pt modelId="{B10FF080-3CA1-8B4B-AC86-D1A9DFB38F1F}" type="parTrans" cxnId="{70115BC4-A07D-FB44-8090-AC6BC79A269E}">
      <dgm:prSet/>
      <dgm:spPr/>
      <dgm:t>
        <a:bodyPr/>
        <a:lstStyle/>
        <a:p>
          <a:endParaRPr lang="en-GB"/>
        </a:p>
      </dgm:t>
    </dgm:pt>
    <dgm:pt modelId="{709BDE54-7F04-6B4A-BCBF-F709D3724E76}" type="sibTrans" cxnId="{70115BC4-A07D-FB44-8090-AC6BC79A269E}">
      <dgm:prSet/>
      <dgm:spPr/>
      <dgm:t>
        <a:bodyPr/>
        <a:lstStyle/>
        <a:p>
          <a:endParaRPr lang="en-GB"/>
        </a:p>
      </dgm:t>
    </dgm:pt>
    <dgm:pt modelId="{6171C417-E9AE-8F48-88EF-07B5BE6ECBA9}" type="pres">
      <dgm:prSet presAssocID="{583CB4B3-84B2-434E-B1A4-B8281C435C36}" presName="vert0" presStyleCnt="0">
        <dgm:presLayoutVars>
          <dgm:dir/>
          <dgm:animOne val="branch"/>
          <dgm:animLvl val="lvl"/>
        </dgm:presLayoutVars>
      </dgm:prSet>
      <dgm:spPr/>
    </dgm:pt>
    <dgm:pt modelId="{BAE0A141-0169-9741-B06B-1D667D241B9F}" type="pres">
      <dgm:prSet presAssocID="{F01A0F88-2E13-41A6-BA81-6595ED26A4A2}" presName="thickLine" presStyleLbl="alignNode1" presStyleIdx="0" presStyleCnt="12"/>
      <dgm:spPr/>
    </dgm:pt>
    <dgm:pt modelId="{56B4077F-64F5-3A42-894A-4636CC9E96E7}" type="pres">
      <dgm:prSet presAssocID="{F01A0F88-2E13-41A6-BA81-6595ED26A4A2}" presName="horz1" presStyleCnt="0"/>
      <dgm:spPr/>
    </dgm:pt>
    <dgm:pt modelId="{788C919C-6D46-4F41-915E-9074A0AC1C79}" type="pres">
      <dgm:prSet presAssocID="{F01A0F88-2E13-41A6-BA81-6595ED26A4A2}" presName="tx1" presStyleLbl="revTx" presStyleIdx="0" presStyleCnt="12"/>
      <dgm:spPr/>
    </dgm:pt>
    <dgm:pt modelId="{E24CB79E-0935-964D-8300-E1B2043BF7A3}" type="pres">
      <dgm:prSet presAssocID="{F01A0F88-2E13-41A6-BA81-6595ED26A4A2}" presName="vert1" presStyleCnt="0"/>
      <dgm:spPr/>
    </dgm:pt>
    <dgm:pt modelId="{BA09FF99-E58F-A24B-9632-3E9CD2CF75A2}" type="pres">
      <dgm:prSet presAssocID="{ADAD3C04-0DAB-467A-B2B2-F631E36B8E6F}" presName="thickLine" presStyleLbl="alignNode1" presStyleIdx="1" presStyleCnt="12"/>
      <dgm:spPr/>
    </dgm:pt>
    <dgm:pt modelId="{28799D04-410D-A74C-A5C4-562B2B23740C}" type="pres">
      <dgm:prSet presAssocID="{ADAD3C04-0DAB-467A-B2B2-F631E36B8E6F}" presName="horz1" presStyleCnt="0"/>
      <dgm:spPr/>
    </dgm:pt>
    <dgm:pt modelId="{492399E4-FD6B-7A4D-BC1B-B97D78D8631A}" type="pres">
      <dgm:prSet presAssocID="{ADAD3C04-0DAB-467A-B2B2-F631E36B8E6F}" presName="tx1" presStyleLbl="revTx" presStyleIdx="1" presStyleCnt="12"/>
      <dgm:spPr/>
    </dgm:pt>
    <dgm:pt modelId="{7947980D-9896-3548-835E-B8929647C965}" type="pres">
      <dgm:prSet presAssocID="{ADAD3C04-0DAB-467A-B2B2-F631E36B8E6F}" presName="vert1" presStyleCnt="0"/>
      <dgm:spPr/>
    </dgm:pt>
    <dgm:pt modelId="{751B7996-4ACA-404B-9C51-FBEEE7E65750}" type="pres">
      <dgm:prSet presAssocID="{AB218122-6FDE-4E45-AB95-D435E00AC50C}" presName="thickLine" presStyleLbl="alignNode1" presStyleIdx="2" presStyleCnt="12"/>
      <dgm:spPr/>
    </dgm:pt>
    <dgm:pt modelId="{C5CF7C0E-4C09-284F-8422-25D3793D5419}" type="pres">
      <dgm:prSet presAssocID="{AB218122-6FDE-4E45-AB95-D435E00AC50C}" presName="horz1" presStyleCnt="0"/>
      <dgm:spPr/>
    </dgm:pt>
    <dgm:pt modelId="{A26CB66F-C5A0-4842-ABD6-EF7058620F98}" type="pres">
      <dgm:prSet presAssocID="{AB218122-6FDE-4E45-AB95-D435E00AC50C}" presName="tx1" presStyleLbl="revTx" presStyleIdx="2" presStyleCnt="12"/>
      <dgm:spPr/>
    </dgm:pt>
    <dgm:pt modelId="{F4B3AFCC-DB15-D846-9152-65ACBFA81E59}" type="pres">
      <dgm:prSet presAssocID="{AB218122-6FDE-4E45-AB95-D435E00AC50C}" presName="vert1" presStyleCnt="0"/>
      <dgm:spPr/>
    </dgm:pt>
    <dgm:pt modelId="{6CCEBD37-F550-644F-B857-F5594941BE7B}" type="pres">
      <dgm:prSet presAssocID="{198806BF-CE1B-4F82-B9C7-A64EDE526005}" presName="thickLine" presStyleLbl="alignNode1" presStyleIdx="3" presStyleCnt="12"/>
      <dgm:spPr/>
    </dgm:pt>
    <dgm:pt modelId="{7F29C931-01F6-1942-B743-8CF085027E61}" type="pres">
      <dgm:prSet presAssocID="{198806BF-CE1B-4F82-B9C7-A64EDE526005}" presName="horz1" presStyleCnt="0"/>
      <dgm:spPr/>
    </dgm:pt>
    <dgm:pt modelId="{54381350-F905-5940-B795-B9CEAD228008}" type="pres">
      <dgm:prSet presAssocID="{198806BF-CE1B-4F82-B9C7-A64EDE526005}" presName="tx1" presStyleLbl="revTx" presStyleIdx="3" presStyleCnt="12"/>
      <dgm:spPr/>
    </dgm:pt>
    <dgm:pt modelId="{1623418C-0F0F-534D-B3C1-948E185ED5EE}" type="pres">
      <dgm:prSet presAssocID="{198806BF-CE1B-4F82-B9C7-A64EDE526005}" presName="vert1" presStyleCnt="0"/>
      <dgm:spPr/>
    </dgm:pt>
    <dgm:pt modelId="{E794E814-966C-C44E-9CE7-8044DA7CBBD5}" type="pres">
      <dgm:prSet presAssocID="{D9660A68-766C-4CE9-B127-668DC937CA3F}" presName="thickLine" presStyleLbl="alignNode1" presStyleIdx="4" presStyleCnt="12"/>
      <dgm:spPr/>
    </dgm:pt>
    <dgm:pt modelId="{D64D9035-D463-4049-93C9-DC2B98E2D823}" type="pres">
      <dgm:prSet presAssocID="{D9660A68-766C-4CE9-B127-668DC937CA3F}" presName="horz1" presStyleCnt="0"/>
      <dgm:spPr/>
    </dgm:pt>
    <dgm:pt modelId="{72F60992-DD6A-A445-9873-F4E864814BAC}" type="pres">
      <dgm:prSet presAssocID="{D9660A68-766C-4CE9-B127-668DC937CA3F}" presName="tx1" presStyleLbl="revTx" presStyleIdx="4" presStyleCnt="12"/>
      <dgm:spPr/>
    </dgm:pt>
    <dgm:pt modelId="{BD4D43FB-6376-7F4B-9C84-7CB7499346B0}" type="pres">
      <dgm:prSet presAssocID="{D9660A68-766C-4CE9-B127-668DC937CA3F}" presName="vert1" presStyleCnt="0"/>
      <dgm:spPr/>
    </dgm:pt>
    <dgm:pt modelId="{B8AD6CAB-80F3-CC4D-9EED-AA33A8C90BA2}" type="pres">
      <dgm:prSet presAssocID="{D228BB44-BBFD-8640-97F8-ED1EC24D805F}" presName="thickLine" presStyleLbl="alignNode1" presStyleIdx="5" presStyleCnt="12"/>
      <dgm:spPr/>
    </dgm:pt>
    <dgm:pt modelId="{96914858-D940-9547-8179-3E30011B0AC2}" type="pres">
      <dgm:prSet presAssocID="{D228BB44-BBFD-8640-97F8-ED1EC24D805F}" presName="horz1" presStyleCnt="0"/>
      <dgm:spPr/>
    </dgm:pt>
    <dgm:pt modelId="{B6BA4DB4-619D-6646-9D1E-435C94A9B20E}" type="pres">
      <dgm:prSet presAssocID="{D228BB44-BBFD-8640-97F8-ED1EC24D805F}" presName="tx1" presStyleLbl="revTx" presStyleIdx="5" presStyleCnt="12"/>
      <dgm:spPr/>
    </dgm:pt>
    <dgm:pt modelId="{66556A7F-C586-DB49-B2DB-B54CAA86A5FF}" type="pres">
      <dgm:prSet presAssocID="{D228BB44-BBFD-8640-97F8-ED1EC24D805F}" presName="vert1" presStyleCnt="0"/>
      <dgm:spPr/>
    </dgm:pt>
    <dgm:pt modelId="{A8A1ED44-3FD7-274E-9152-88FDC3EEEF67}" type="pres">
      <dgm:prSet presAssocID="{8288DA27-C188-4F49-8481-34E18A64E258}" presName="thickLine" presStyleLbl="alignNode1" presStyleIdx="6" presStyleCnt="12"/>
      <dgm:spPr/>
    </dgm:pt>
    <dgm:pt modelId="{03316415-3C44-DC48-9934-1510E8811F3A}" type="pres">
      <dgm:prSet presAssocID="{8288DA27-C188-4F49-8481-34E18A64E258}" presName="horz1" presStyleCnt="0"/>
      <dgm:spPr/>
    </dgm:pt>
    <dgm:pt modelId="{33DD0176-58FD-3944-AF13-4707C7BF6491}" type="pres">
      <dgm:prSet presAssocID="{8288DA27-C188-4F49-8481-34E18A64E258}" presName="tx1" presStyleLbl="revTx" presStyleIdx="6" presStyleCnt="12"/>
      <dgm:spPr/>
    </dgm:pt>
    <dgm:pt modelId="{D78A0BB1-3335-F444-8D02-B2F5D4B182EE}" type="pres">
      <dgm:prSet presAssocID="{8288DA27-C188-4F49-8481-34E18A64E258}" presName="vert1" presStyleCnt="0"/>
      <dgm:spPr/>
    </dgm:pt>
    <dgm:pt modelId="{B7E21198-51C7-2C47-BC30-90D76D509454}" type="pres">
      <dgm:prSet presAssocID="{31DD24C8-1BDF-1A4C-B789-91C4E078B2D4}" presName="thickLine" presStyleLbl="alignNode1" presStyleIdx="7" presStyleCnt="12"/>
      <dgm:spPr/>
    </dgm:pt>
    <dgm:pt modelId="{81D1597C-06FD-4A43-9DDD-74F58A6AEF17}" type="pres">
      <dgm:prSet presAssocID="{31DD24C8-1BDF-1A4C-B789-91C4E078B2D4}" presName="horz1" presStyleCnt="0"/>
      <dgm:spPr/>
    </dgm:pt>
    <dgm:pt modelId="{526A159F-26B7-9F4E-94E9-9959294A79E8}" type="pres">
      <dgm:prSet presAssocID="{31DD24C8-1BDF-1A4C-B789-91C4E078B2D4}" presName="tx1" presStyleLbl="revTx" presStyleIdx="7" presStyleCnt="12"/>
      <dgm:spPr/>
    </dgm:pt>
    <dgm:pt modelId="{4BBF38B1-C7D6-BC46-A48A-A3975614B8FE}" type="pres">
      <dgm:prSet presAssocID="{31DD24C8-1BDF-1A4C-B789-91C4E078B2D4}" presName="vert1" presStyleCnt="0"/>
      <dgm:spPr/>
    </dgm:pt>
    <dgm:pt modelId="{5BC93278-75A2-DE41-981B-FF1B69C12434}" type="pres">
      <dgm:prSet presAssocID="{195CDE19-648E-F24D-8FFF-C1DB62DA179C}" presName="thickLine" presStyleLbl="alignNode1" presStyleIdx="8" presStyleCnt="12"/>
      <dgm:spPr/>
    </dgm:pt>
    <dgm:pt modelId="{3F6A3027-5205-1441-A757-E60FA29A0CA0}" type="pres">
      <dgm:prSet presAssocID="{195CDE19-648E-F24D-8FFF-C1DB62DA179C}" presName="horz1" presStyleCnt="0"/>
      <dgm:spPr/>
    </dgm:pt>
    <dgm:pt modelId="{722D1A54-5EF7-6F42-88AB-CB1E8F94B845}" type="pres">
      <dgm:prSet presAssocID="{195CDE19-648E-F24D-8FFF-C1DB62DA179C}" presName="tx1" presStyleLbl="revTx" presStyleIdx="8" presStyleCnt="12"/>
      <dgm:spPr/>
    </dgm:pt>
    <dgm:pt modelId="{50A7348E-AC50-A546-B05F-9BB14AE274D5}" type="pres">
      <dgm:prSet presAssocID="{195CDE19-648E-F24D-8FFF-C1DB62DA179C}" presName="vert1" presStyleCnt="0"/>
      <dgm:spPr/>
    </dgm:pt>
    <dgm:pt modelId="{960124FE-2F50-FA41-A844-F9940BF54A7E}" type="pres">
      <dgm:prSet presAssocID="{DC551704-B70B-F142-94FA-F2BB168971C8}" presName="thickLine" presStyleLbl="alignNode1" presStyleIdx="9" presStyleCnt="12"/>
      <dgm:spPr/>
    </dgm:pt>
    <dgm:pt modelId="{AEB80330-E1BF-5F40-B63F-80527B94F9B7}" type="pres">
      <dgm:prSet presAssocID="{DC551704-B70B-F142-94FA-F2BB168971C8}" presName="horz1" presStyleCnt="0"/>
      <dgm:spPr/>
    </dgm:pt>
    <dgm:pt modelId="{F58E2CD6-9091-D54C-BAD0-23683DB7FEC9}" type="pres">
      <dgm:prSet presAssocID="{DC551704-B70B-F142-94FA-F2BB168971C8}" presName="tx1" presStyleLbl="revTx" presStyleIdx="9" presStyleCnt="12"/>
      <dgm:spPr/>
    </dgm:pt>
    <dgm:pt modelId="{C8D6A411-9914-F947-B7EF-B24516BF87ED}" type="pres">
      <dgm:prSet presAssocID="{DC551704-B70B-F142-94FA-F2BB168971C8}" presName="vert1" presStyleCnt="0"/>
      <dgm:spPr/>
    </dgm:pt>
    <dgm:pt modelId="{31715B88-CF00-AA49-9811-11F38D6C7AC0}" type="pres">
      <dgm:prSet presAssocID="{98F02D8C-C553-454B-A38D-0861921A8AFD}" presName="thickLine" presStyleLbl="alignNode1" presStyleIdx="10" presStyleCnt="12"/>
      <dgm:spPr/>
    </dgm:pt>
    <dgm:pt modelId="{BA1B75C5-EA03-BF4A-9B0C-7FEA3C7014DD}" type="pres">
      <dgm:prSet presAssocID="{98F02D8C-C553-454B-A38D-0861921A8AFD}" presName="horz1" presStyleCnt="0"/>
      <dgm:spPr/>
    </dgm:pt>
    <dgm:pt modelId="{F6D19E6C-70C8-BB4A-A2FE-96C609CF523B}" type="pres">
      <dgm:prSet presAssocID="{98F02D8C-C553-454B-A38D-0861921A8AFD}" presName="tx1" presStyleLbl="revTx" presStyleIdx="10" presStyleCnt="12"/>
      <dgm:spPr/>
    </dgm:pt>
    <dgm:pt modelId="{5306A036-7F39-2C41-B8BE-972E3FD5693E}" type="pres">
      <dgm:prSet presAssocID="{98F02D8C-C553-454B-A38D-0861921A8AFD}" presName="vert1" presStyleCnt="0"/>
      <dgm:spPr/>
    </dgm:pt>
    <dgm:pt modelId="{C81F06B3-0ABD-004A-91EC-8246C8334AED}" type="pres">
      <dgm:prSet presAssocID="{B8202A6D-2CFB-D046-8860-A4BA5134672F}" presName="thickLine" presStyleLbl="alignNode1" presStyleIdx="11" presStyleCnt="12"/>
      <dgm:spPr/>
    </dgm:pt>
    <dgm:pt modelId="{8542EBB7-FCFF-984A-A13A-8A9A9959D7EE}" type="pres">
      <dgm:prSet presAssocID="{B8202A6D-2CFB-D046-8860-A4BA5134672F}" presName="horz1" presStyleCnt="0"/>
      <dgm:spPr/>
    </dgm:pt>
    <dgm:pt modelId="{4A30332E-880D-CC4B-8E8F-B9440D1CD62A}" type="pres">
      <dgm:prSet presAssocID="{B8202A6D-2CFB-D046-8860-A4BA5134672F}" presName="tx1" presStyleLbl="revTx" presStyleIdx="11" presStyleCnt="12"/>
      <dgm:spPr/>
    </dgm:pt>
    <dgm:pt modelId="{BE59A666-66F0-7441-97CA-05EF5132DED8}" type="pres">
      <dgm:prSet presAssocID="{B8202A6D-2CFB-D046-8860-A4BA5134672F}" presName="vert1" presStyleCnt="0"/>
      <dgm:spPr/>
    </dgm:pt>
  </dgm:ptLst>
  <dgm:cxnLst>
    <dgm:cxn modelId="{7D44720F-05DC-224A-9DD6-CAE08661AA2E}" type="presOf" srcId="{F01A0F88-2E13-41A6-BA81-6595ED26A4A2}" destId="{788C919C-6D46-4F41-915E-9074A0AC1C79}" srcOrd="0" destOrd="0" presId="urn:microsoft.com/office/officeart/2008/layout/LinedList"/>
    <dgm:cxn modelId="{F503B21B-2480-034B-95B6-A5AB6FA85D83}" type="presOf" srcId="{583CB4B3-84B2-434E-B1A4-B8281C435C36}" destId="{6171C417-E9AE-8F48-88EF-07B5BE6ECBA9}" srcOrd="0" destOrd="0" presId="urn:microsoft.com/office/officeart/2008/layout/LinedList"/>
    <dgm:cxn modelId="{DA2FB22C-5705-DE40-8322-EE5C535794B6}" type="presOf" srcId="{D9660A68-766C-4CE9-B127-668DC937CA3F}" destId="{72F60992-DD6A-A445-9873-F4E864814BAC}" srcOrd="0" destOrd="0" presId="urn:microsoft.com/office/officeart/2008/layout/LinedList"/>
    <dgm:cxn modelId="{3E79AB2D-9D3D-402A-AC25-73672A19FB24}" srcId="{583CB4B3-84B2-434E-B1A4-B8281C435C36}" destId="{D9660A68-766C-4CE9-B127-668DC937CA3F}" srcOrd="4" destOrd="0" parTransId="{764A9BAC-4621-47FE-9A4B-95301BC1A826}" sibTransId="{085A0B0D-5A0E-4C4E-8607-F02AC35F3CB5}"/>
    <dgm:cxn modelId="{7DD0984C-FC8E-F845-ACE7-4D5724C6E667}" type="presOf" srcId="{AB218122-6FDE-4E45-AB95-D435E00AC50C}" destId="{A26CB66F-C5A0-4842-ABD6-EF7058620F98}" srcOrd="0" destOrd="0" presId="urn:microsoft.com/office/officeart/2008/layout/LinedList"/>
    <dgm:cxn modelId="{F5A4395B-0D79-7146-83D4-73EA2ADFA9C1}" type="presOf" srcId="{D228BB44-BBFD-8640-97F8-ED1EC24D805F}" destId="{B6BA4DB4-619D-6646-9D1E-435C94A9B20E}" srcOrd="0" destOrd="0" presId="urn:microsoft.com/office/officeart/2008/layout/LinedList"/>
    <dgm:cxn modelId="{8C1E4D5F-AB3F-224A-818B-294C86D6ADB8}" srcId="{583CB4B3-84B2-434E-B1A4-B8281C435C36}" destId="{98F02D8C-C553-454B-A38D-0861921A8AFD}" srcOrd="10" destOrd="0" parTransId="{3B990894-3FDD-7143-9AD1-A2AAE1F10962}" sibTransId="{F0FE01C7-5336-9647-B018-0C39C2F41FB2}"/>
    <dgm:cxn modelId="{FF2CD960-7DCE-2042-9AEB-DE37D6E19666}" type="presOf" srcId="{98F02D8C-C553-454B-A38D-0861921A8AFD}" destId="{F6D19E6C-70C8-BB4A-A2FE-96C609CF523B}" srcOrd="0" destOrd="0" presId="urn:microsoft.com/office/officeart/2008/layout/LinedList"/>
    <dgm:cxn modelId="{42AA6968-3730-4749-BC8C-CD87D25C77F3}" type="presOf" srcId="{195CDE19-648E-F24D-8FFF-C1DB62DA179C}" destId="{722D1A54-5EF7-6F42-88AB-CB1E8F94B845}" srcOrd="0" destOrd="0" presId="urn:microsoft.com/office/officeart/2008/layout/LinedList"/>
    <dgm:cxn modelId="{B9E2E86A-F842-A74F-B062-A2DB318ECCBD}" srcId="{583CB4B3-84B2-434E-B1A4-B8281C435C36}" destId="{B8202A6D-2CFB-D046-8860-A4BA5134672F}" srcOrd="11" destOrd="0" parTransId="{BBBE96C8-3B8C-3241-8CA6-6B73B85EC5E9}" sibTransId="{47AD4F05-A0B1-3A45-BD94-9DA29CDC1B05}"/>
    <dgm:cxn modelId="{9CC26388-2E57-EB45-A2D9-D010723211E2}" type="presOf" srcId="{ADAD3C04-0DAB-467A-B2B2-F631E36B8E6F}" destId="{492399E4-FD6B-7A4D-BC1B-B97D78D8631A}" srcOrd="0" destOrd="0" presId="urn:microsoft.com/office/officeart/2008/layout/LinedList"/>
    <dgm:cxn modelId="{D198528A-4B7B-414E-9945-008B4B620420}" type="presOf" srcId="{8288DA27-C188-4F49-8481-34E18A64E258}" destId="{33DD0176-58FD-3944-AF13-4707C7BF6491}" srcOrd="0" destOrd="0" presId="urn:microsoft.com/office/officeart/2008/layout/LinedList"/>
    <dgm:cxn modelId="{BB061C8B-1D84-9D40-88EC-0A38D88E6FE6}" type="presOf" srcId="{B8202A6D-2CFB-D046-8860-A4BA5134672F}" destId="{4A30332E-880D-CC4B-8E8F-B9440D1CD62A}" srcOrd="0" destOrd="0" presId="urn:microsoft.com/office/officeart/2008/layout/LinedList"/>
    <dgm:cxn modelId="{66E3BD8D-B344-4E47-975B-DAC2B7D7829B}" type="presOf" srcId="{198806BF-CE1B-4F82-B9C7-A64EDE526005}" destId="{54381350-F905-5940-B795-B9CEAD228008}" srcOrd="0" destOrd="0" presId="urn:microsoft.com/office/officeart/2008/layout/LinedList"/>
    <dgm:cxn modelId="{7383F68F-331B-4720-A6EB-2367D8ABB09C}" srcId="{583CB4B3-84B2-434E-B1A4-B8281C435C36}" destId="{198806BF-CE1B-4F82-B9C7-A64EDE526005}" srcOrd="3" destOrd="0" parTransId="{C44FD9CA-B439-47E1-A525-1C4220E14DB8}" sibTransId="{362A0B9F-966D-47E4-89EA-269EE04AC454}"/>
    <dgm:cxn modelId="{E87C9892-4D6D-452F-A927-F98AA9D62512}" srcId="{583CB4B3-84B2-434E-B1A4-B8281C435C36}" destId="{ADAD3C04-0DAB-467A-B2B2-F631E36B8E6F}" srcOrd="1" destOrd="0" parTransId="{720BC5B2-CFFB-4B72-81C5-76C2DE394D57}" sibTransId="{42624ADF-7A64-465B-974F-97607638C3B3}"/>
    <dgm:cxn modelId="{E08ABE98-E15A-4482-8360-E80B10CAAD4E}" srcId="{583CB4B3-84B2-434E-B1A4-B8281C435C36}" destId="{AB218122-6FDE-4E45-AB95-D435E00AC50C}" srcOrd="2" destOrd="0" parTransId="{F3B48D4C-B81B-4506-88A7-2938A7627560}" sibTransId="{05B607E2-30A4-462D-8CB5-367BAC1C5D95}"/>
    <dgm:cxn modelId="{7D0B26A9-BF62-FB45-8AC6-BB1D3B8C4C81}" srcId="{583CB4B3-84B2-434E-B1A4-B8281C435C36}" destId="{DC551704-B70B-F142-94FA-F2BB168971C8}" srcOrd="9" destOrd="0" parTransId="{BA951D4A-CAD1-FE48-9FA9-ECDDCB2F8498}" sibTransId="{4D467087-A427-5241-B7FE-77FD71ED21D1}"/>
    <dgm:cxn modelId="{997650B0-D29D-45C6-98B2-D289EAC36D9A}" srcId="{583CB4B3-84B2-434E-B1A4-B8281C435C36}" destId="{8288DA27-C188-4F49-8481-34E18A64E258}" srcOrd="6" destOrd="0" parTransId="{67DDCB8B-D38F-477C-B77E-E07FEEA46C61}" sibTransId="{067E996B-839B-4404-A807-D22FD390E411}"/>
    <dgm:cxn modelId="{2695B8C1-E7C4-3348-BC15-1006F4C0FB0F}" type="presOf" srcId="{31DD24C8-1BDF-1A4C-B789-91C4E078B2D4}" destId="{526A159F-26B7-9F4E-94E9-9959294A79E8}" srcOrd="0" destOrd="0" presId="urn:microsoft.com/office/officeart/2008/layout/LinedList"/>
    <dgm:cxn modelId="{D0C986C3-C0EF-1648-AFE4-F4FEAFB69567}" type="presOf" srcId="{DC551704-B70B-F142-94FA-F2BB168971C8}" destId="{F58E2CD6-9091-D54C-BAD0-23683DB7FEC9}" srcOrd="0" destOrd="0" presId="urn:microsoft.com/office/officeart/2008/layout/LinedList"/>
    <dgm:cxn modelId="{70115BC4-A07D-FB44-8090-AC6BC79A269E}" srcId="{583CB4B3-84B2-434E-B1A4-B8281C435C36}" destId="{D228BB44-BBFD-8640-97F8-ED1EC24D805F}" srcOrd="5" destOrd="0" parTransId="{B10FF080-3CA1-8B4B-AC86-D1A9DFB38F1F}" sibTransId="{709BDE54-7F04-6B4A-BCBF-F709D3724E76}"/>
    <dgm:cxn modelId="{18A43DD3-CDB0-D84C-8232-832F37CAD8B9}" srcId="{583CB4B3-84B2-434E-B1A4-B8281C435C36}" destId="{31DD24C8-1BDF-1A4C-B789-91C4E078B2D4}" srcOrd="7" destOrd="0" parTransId="{77A5EEC0-CBDB-4448-ABEF-0EC7A33A1766}" sibTransId="{977BB4D5-60EE-094E-99FA-95DEE1F340BB}"/>
    <dgm:cxn modelId="{B8DE88E0-5DFD-B447-8ECF-4985AA9CC1C7}" srcId="{583CB4B3-84B2-434E-B1A4-B8281C435C36}" destId="{195CDE19-648E-F24D-8FFF-C1DB62DA179C}" srcOrd="8" destOrd="0" parTransId="{ED638B1B-9F36-DF43-A515-84D81A9CEF09}" sibTransId="{0DBC4024-6AA4-D54C-BF88-AE76B38E4F97}"/>
    <dgm:cxn modelId="{542275EF-CC1C-4E92-BC69-5B5C3F63EEEF}" srcId="{583CB4B3-84B2-434E-B1A4-B8281C435C36}" destId="{F01A0F88-2E13-41A6-BA81-6595ED26A4A2}" srcOrd="0" destOrd="0" parTransId="{B0E3E582-9A0A-4381-BD01-F8055FF370A5}" sibTransId="{AE4D986F-D183-48EF-9EC7-5263D3998E6B}"/>
    <dgm:cxn modelId="{F3CE9C64-E600-D04F-BBD2-DC6175E72894}" type="presParOf" srcId="{6171C417-E9AE-8F48-88EF-07B5BE6ECBA9}" destId="{BAE0A141-0169-9741-B06B-1D667D241B9F}" srcOrd="0" destOrd="0" presId="urn:microsoft.com/office/officeart/2008/layout/LinedList"/>
    <dgm:cxn modelId="{A4F107D2-1EBA-1740-B626-9BE874F4524A}" type="presParOf" srcId="{6171C417-E9AE-8F48-88EF-07B5BE6ECBA9}" destId="{56B4077F-64F5-3A42-894A-4636CC9E96E7}" srcOrd="1" destOrd="0" presId="urn:microsoft.com/office/officeart/2008/layout/LinedList"/>
    <dgm:cxn modelId="{0888F11B-3617-BD41-A295-FB7D44D9F3E3}" type="presParOf" srcId="{56B4077F-64F5-3A42-894A-4636CC9E96E7}" destId="{788C919C-6D46-4F41-915E-9074A0AC1C79}" srcOrd="0" destOrd="0" presId="urn:microsoft.com/office/officeart/2008/layout/LinedList"/>
    <dgm:cxn modelId="{5FD98B60-217E-9848-9828-B254DA1FDD3D}" type="presParOf" srcId="{56B4077F-64F5-3A42-894A-4636CC9E96E7}" destId="{E24CB79E-0935-964D-8300-E1B2043BF7A3}" srcOrd="1" destOrd="0" presId="urn:microsoft.com/office/officeart/2008/layout/LinedList"/>
    <dgm:cxn modelId="{C686D7B3-A0A2-D247-84C5-C50E92C913EC}" type="presParOf" srcId="{6171C417-E9AE-8F48-88EF-07B5BE6ECBA9}" destId="{BA09FF99-E58F-A24B-9632-3E9CD2CF75A2}" srcOrd="2" destOrd="0" presId="urn:microsoft.com/office/officeart/2008/layout/LinedList"/>
    <dgm:cxn modelId="{FC6C2745-A94F-2B4F-9E08-C13627DAE337}" type="presParOf" srcId="{6171C417-E9AE-8F48-88EF-07B5BE6ECBA9}" destId="{28799D04-410D-A74C-A5C4-562B2B23740C}" srcOrd="3" destOrd="0" presId="urn:microsoft.com/office/officeart/2008/layout/LinedList"/>
    <dgm:cxn modelId="{B2E11977-4614-704B-AC7F-EE268A41B17C}" type="presParOf" srcId="{28799D04-410D-A74C-A5C4-562B2B23740C}" destId="{492399E4-FD6B-7A4D-BC1B-B97D78D8631A}" srcOrd="0" destOrd="0" presId="urn:microsoft.com/office/officeart/2008/layout/LinedList"/>
    <dgm:cxn modelId="{7431EC0D-1297-4F45-8FFE-751E17035518}" type="presParOf" srcId="{28799D04-410D-A74C-A5C4-562B2B23740C}" destId="{7947980D-9896-3548-835E-B8929647C965}" srcOrd="1" destOrd="0" presId="urn:microsoft.com/office/officeart/2008/layout/LinedList"/>
    <dgm:cxn modelId="{A144DB10-FDB0-204B-AA60-A16944D227F8}" type="presParOf" srcId="{6171C417-E9AE-8F48-88EF-07B5BE6ECBA9}" destId="{751B7996-4ACA-404B-9C51-FBEEE7E65750}" srcOrd="4" destOrd="0" presId="urn:microsoft.com/office/officeart/2008/layout/LinedList"/>
    <dgm:cxn modelId="{28355E03-8488-A14D-8C25-746B988CA5A0}" type="presParOf" srcId="{6171C417-E9AE-8F48-88EF-07B5BE6ECBA9}" destId="{C5CF7C0E-4C09-284F-8422-25D3793D5419}" srcOrd="5" destOrd="0" presId="urn:microsoft.com/office/officeart/2008/layout/LinedList"/>
    <dgm:cxn modelId="{026455D6-AAE5-0847-B443-4C483971638E}" type="presParOf" srcId="{C5CF7C0E-4C09-284F-8422-25D3793D5419}" destId="{A26CB66F-C5A0-4842-ABD6-EF7058620F98}" srcOrd="0" destOrd="0" presId="urn:microsoft.com/office/officeart/2008/layout/LinedList"/>
    <dgm:cxn modelId="{6B2F335D-1636-3443-8003-22004221394A}" type="presParOf" srcId="{C5CF7C0E-4C09-284F-8422-25D3793D5419}" destId="{F4B3AFCC-DB15-D846-9152-65ACBFA81E59}" srcOrd="1" destOrd="0" presId="urn:microsoft.com/office/officeart/2008/layout/LinedList"/>
    <dgm:cxn modelId="{89856FC4-994E-A341-8204-A5196415A110}" type="presParOf" srcId="{6171C417-E9AE-8F48-88EF-07B5BE6ECBA9}" destId="{6CCEBD37-F550-644F-B857-F5594941BE7B}" srcOrd="6" destOrd="0" presId="urn:microsoft.com/office/officeart/2008/layout/LinedList"/>
    <dgm:cxn modelId="{BA426D7F-CBED-C44B-8ABE-A7E522023053}" type="presParOf" srcId="{6171C417-E9AE-8F48-88EF-07B5BE6ECBA9}" destId="{7F29C931-01F6-1942-B743-8CF085027E61}" srcOrd="7" destOrd="0" presId="urn:microsoft.com/office/officeart/2008/layout/LinedList"/>
    <dgm:cxn modelId="{75E283D3-E32C-FB4B-87EB-9D8F9B45D30F}" type="presParOf" srcId="{7F29C931-01F6-1942-B743-8CF085027E61}" destId="{54381350-F905-5940-B795-B9CEAD228008}" srcOrd="0" destOrd="0" presId="urn:microsoft.com/office/officeart/2008/layout/LinedList"/>
    <dgm:cxn modelId="{4EF25E0B-9496-6C45-BEC3-F22C83F32488}" type="presParOf" srcId="{7F29C931-01F6-1942-B743-8CF085027E61}" destId="{1623418C-0F0F-534D-B3C1-948E185ED5EE}" srcOrd="1" destOrd="0" presId="urn:microsoft.com/office/officeart/2008/layout/LinedList"/>
    <dgm:cxn modelId="{2A36FD93-90D3-064F-ADD5-FF18578005FC}" type="presParOf" srcId="{6171C417-E9AE-8F48-88EF-07B5BE6ECBA9}" destId="{E794E814-966C-C44E-9CE7-8044DA7CBBD5}" srcOrd="8" destOrd="0" presId="urn:microsoft.com/office/officeart/2008/layout/LinedList"/>
    <dgm:cxn modelId="{A28E069A-9922-CE4D-A8FA-F65EB9E4D22D}" type="presParOf" srcId="{6171C417-E9AE-8F48-88EF-07B5BE6ECBA9}" destId="{D64D9035-D463-4049-93C9-DC2B98E2D823}" srcOrd="9" destOrd="0" presId="urn:microsoft.com/office/officeart/2008/layout/LinedList"/>
    <dgm:cxn modelId="{5292D27B-2ECB-184E-9B32-6B87A714087C}" type="presParOf" srcId="{D64D9035-D463-4049-93C9-DC2B98E2D823}" destId="{72F60992-DD6A-A445-9873-F4E864814BAC}" srcOrd="0" destOrd="0" presId="urn:microsoft.com/office/officeart/2008/layout/LinedList"/>
    <dgm:cxn modelId="{3C9AC540-652D-CC47-81E8-1F80FE5D250B}" type="presParOf" srcId="{D64D9035-D463-4049-93C9-DC2B98E2D823}" destId="{BD4D43FB-6376-7F4B-9C84-7CB7499346B0}" srcOrd="1" destOrd="0" presId="urn:microsoft.com/office/officeart/2008/layout/LinedList"/>
    <dgm:cxn modelId="{81D55CB6-BC65-5A43-8456-24568218282D}" type="presParOf" srcId="{6171C417-E9AE-8F48-88EF-07B5BE6ECBA9}" destId="{B8AD6CAB-80F3-CC4D-9EED-AA33A8C90BA2}" srcOrd="10" destOrd="0" presId="urn:microsoft.com/office/officeart/2008/layout/LinedList"/>
    <dgm:cxn modelId="{DC131CCE-0054-714E-838B-5157CB24117E}" type="presParOf" srcId="{6171C417-E9AE-8F48-88EF-07B5BE6ECBA9}" destId="{96914858-D940-9547-8179-3E30011B0AC2}" srcOrd="11" destOrd="0" presId="urn:microsoft.com/office/officeart/2008/layout/LinedList"/>
    <dgm:cxn modelId="{7DFC2950-AEAE-F54E-B045-AB8D4A7D49BF}" type="presParOf" srcId="{96914858-D940-9547-8179-3E30011B0AC2}" destId="{B6BA4DB4-619D-6646-9D1E-435C94A9B20E}" srcOrd="0" destOrd="0" presId="urn:microsoft.com/office/officeart/2008/layout/LinedList"/>
    <dgm:cxn modelId="{6D56434C-F91C-D745-8FCD-D4CD27AA8C34}" type="presParOf" srcId="{96914858-D940-9547-8179-3E30011B0AC2}" destId="{66556A7F-C586-DB49-B2DB-B54CAA86A5FF}" srcOrd="1" destOrd="0" presId="urn:microsoft.com/office/officeart/2008/layout/LinedList"/>
    <dgm:cxn modelId="{2C9DF32B-23F1-714F-A059-B752FB8BFF6A}" type="presParOf" srcId="{6171C417-E9AE-8F48-88EF-07B5BE6ECBA9}" destId="{A8A1ED44-3FD7-274E-9152-88FDC3EEEF67}" srcOrd="12" destOrd="0" presId="urn:microsoft.com/office/officeart/2008/layout/LinedList"/>
    <dgm:cxn modelId="{5568C155-3F0B-404A-9DFE-5795C4F5157D}" type="presParOf" srcId="{6171C417-E9AE-8F48-88EF-07B5BE6ECBA9}" destId="{03316415-3C44-DC48-9934-1510E8811F3A}" srcOrd="13" destOrd="0" presId="urn:microsoft.com/office/officeart/2008/layout/LinedList"/>
    <dgm:cxn modelId="{7F2A13C3-E183-9C47-ACD4-EF68E60C6E60}" type="presParOf" srcId="{03316415-3C44-DC48-9934-1510E8811F3A}" destId="{33DD0176-58FD-3944-AF13-4707C7BF6491}" srcOrd="0" destOrd="0" presId="urn:microsoft.com/office/officeart/2008/layout/LinedList"/>
    <dgm:cxn modelId="{268CE577-141D-3B4F-AC1C-717D6B22F3A0}" type="presParOf" srcId="{03316415-3C44-DC48-9934-1510E8811F3A}" destId="{D78A0BB1-3335-F444-8D02-B2F5D4B182EE}" srcOrd="1" destOrd="0" presId="urn:microsoft.com/office/officeart/2008/layout/LinedList"/>
    <dgm:cxn modelId="{921AAA8B-2EC2-564F-B0C7-E872C913C880}" type="presParOf" srcId="{6171C417-E9AE-8F48-88EF-07B5BE6ECBA9}" destId="{B7E21198-51C7-2C47-BC30-90D76D509454}" srcOrd="14" destOrd="0" presId="urn:microsoft.com/office/officeart/2008/layout/LinedList"/>
    <dgm:cxn modelId="{186A8AAC-C984-AE4D-847F-A386E3849F61}" type="presParOf" srcId="{6171C417-E9AE-8F48-88EF-07B5BE6ECBA9}" destId="{81D1597C-06FD-4A43-9DDD-74F58A6AEF17}" srcOrd="15" destOrd="0" presId="urn:microsoft.com/office/officeart/2008/layout/LinedList"/>
    <dgm:cxn modelId="{474B5A8F-27EB-3443-B4FF-65B501F082F5}" type="presParOf" srcId="{81D1597C-06FD-4A43-9DDD-74F58A6AEF17}" destId="{526A159F-26B7-9F4E-94E9-9959294A79E8}" srcOrd="0" destOrd="0" presId="urn:microsoft.com/office/officeart/2008/layout/LinedList"/>
    <dgm:cxn modelId="{C82CCE02-FE5C-6348-AD45-2F1EDFE8DA82}" type="presParOf" srcId="{81D1597C-06FD-4A43-9DDD-74F58A6AEF17}" destId="{4BBF38B1-C7D6-BC46-A48A-A3975614B8FE}" srcOrd="1" destOrd="0" presId="urn:microsoft.com/office/officeart/2008/layout/LinedList"/>
    <dgm:cxn modelId="{C7EF36E1-3F9F-6940-ABCD-FA51C9C6362E}" type="presParOf" srcId="{6171C417-E9AE-8F48-88EF-07B5BE6ECBA9}" destId="{5BC93278-75A2-DE41-981B-FF1B69C12434}" srcOrd="16" destOrd="0" presId="urn:microsoft.com/office/officeart/2008/layout/LinedList"/>
    <dgm:cxn modelId="{B95235AF-33BE-2547-A88F-240B432F9A65}" type="presParOf" srcId="{6171C417-E9AE-8F48-88EF-07B5BE6ECBA9}" destId="{3F6A3027-5205-1441-A757-E60FA29A0CA0}" srcOrd="17" destOrd="0" presId="urn:microsoft.com/office/officeart/2008/layout/LinedList"/>
    <dgm:cxn modelId="{D3678ACF-4576-4A44-A949-F2FCCB38417D}" type="presParOf" srcId="{3F6A3027-5205-1441-A757-E60FA29A0CA0}" destId="{722D1A54-5EF7-6F42-88AB-CB1E8F94B845}" srcOrd="0" destOrd="0" presId="urn:microsoft.com/office/officeart/2008/layout/LinedList"/>
    <dgm:cxn modelId="{0FBD9D04-026A-EB4A-82AC-FDF63BF8AFB8}" type="presParOf" srcId="{3F6A3027-5205-1441-A757-E60FA29A0CA0}" destId="{50A7348E-AC50-A546-B05F-9BB14AE274D5}" srcOrd="1" destOrd="0" presId="urn:microsoft.com/office/officeart/2008/layout/LinedList"/>
    <dgm:cxn modelId="{11F30180-0E89-4840-A647-FECB3BC8554A}" type="presParOf" srcId="{6171C417-E9AE-8F48-88EF-07B5BE6ECBA9}" destId="{960124FE-2F50-FA41-A844-F9940BF54A7E}" srcOrd="18" destOrd="0" presId="urn:microsoft.com/office/officeart/2008/layout/LinedList"/>
    <dgm:cxn modelId="{A33EDA18-4D0F-C242-9B83-0AF7C0C357A8}" type="presParOf" srcId="{6171C417-E9AE-8F48-88EF-07B5BE6ECBA9}" destId="{AEB80330-E1BF-5F40-B63F-80527B94F9B7}" srcOrd="19" destOrd="0" presId="urn:microsoft.com/office/officeart/2008/layout/LinedList"/>
    <dgm:cxn modelId="{7F4A68D9-FA7C-B844-BC22-A5B3968FFAED}" type="presParOf" srcId="{AEB80330-E1BF-5F40-B63F-80527B94F9B7}" destId="{F58E2CD6-9091-D54C-BAD0-23683DB7FEC9}" srcOrd="0" destOrd="0" presId="urn:microsoft.com/office/officeart/2008/layout/LinedList"/>
    <dgm:cxn modelId="{86740E7D-3675-B64F-9565-64DD9155D6DE}" type="presParOf" srcId="{AEB80330-E1BF-5F40-B63F-80527B94F9B7}" destId="{C8D6A411-9914-F947-B7EF-B24516BF87ED}" srcOrd="1" destOrd="0" presId="urn:microsoft.com/office/officeart/2008/layout/LinedList"/>
    <dgm:cxn modelId="{0CEEB810-E576-F647-BECD-8189CA0A9C2D}" type="presParOf" srcId="{6171C417-E9AE-8F48-88EF-07B5BE6ECBA9}" destId="{31715B88-CF00-AA49-9811-11F38D6C7AC0}" srcOrd="20" destOrd="0" presId="urn:microsoft.com/office/officeart/2008/layout/LinedList"/>
    <dgm:cxn modelId="{AB67F18F-C59E-1E40-A8FD-2319A3F5FD8A}" type="presParOf" srcId="{6171C417-E9AE-8F48-88EF-07B5BE6ECBA9}" destId="{BA1B75C5-EA03-BF4A-9B0C-7FEA3C7014DD}" srcOrd="21" destOrd="0" presId="urn:microsoft.com/office/officeart/2008/layout/LinedList"/>
    <dgm:cxn modelId="{CE45BBCB-0397-6147-ADF2-89C7570EE654}" type="presParOf" srcId="{BA1B75C5-EA03-BF4A-9B0C-7FEA3C7014DD}" destId="{F6D19E6C-70C8-BB4A-A2FE-96C609CF523B}" srcOrd="0" destOrd="0" presId="urn:microsoft.com/office/officeart/2008/layout/LinedList"/>
    <dgm:cxn modelId="{3F309308-BBF1-D84F-9774-1097AE780C33}" type="presParOf" srcId="{BA1B75C5-EA03-BF4A-9B0C-7FEA3C7014DD}" destId="{5306A036-7F39-2C41-B8BE-972E3FD5693E}" srcOrd="1" destOrd="0" presId="urn:microsoft.com/office/officeart/2008/layout/LinedList"/>
    <dgm:cxn modelId="{5BE2E5AD-6122-DC4D-8F2F-AD286688F1B9}" type="presParOf" srcId="{6171C417-E9AE-8F48-88EF-07B5BE6ECBA9}" destId="{C81F06B3-0ABD-004A-91EC-8246C8334AED}" srcOrd="22" destOrd="0" presId="urn:microsoft.com/office/officeart/2008/layout/LinedList"/>
    <dgm:cxn modelId="{924D7B70-7657-0541-9D99-9CB8CE8112A9}" type="presParOf" srcId="{6171C417-E9AE-8F48-88EF-07B5BE6ECBA9}" destId="{8542EBB7-FCFF-984A-A13A-8A9A9959D7EE}" srcOrd="23" destOrd="0" presId="urn:microsoft.com/office/officeart/2008/layout/LinedList"/>
    <dgm:cxn modelId="{66A4BA21-4821-B943-952E-B10229836091}" type="presParOf" srcId="{8542EBB7-FCFF-984A-A13A-8A9A9959D7EE}" destId="{4A30332E-880D-CC4B-8E8F-B9440D1CD62A}" srcOrd="0" destOrd="0" presId="urn:microsoft.com/office/officeart/2008/layout/LinedList"/>
    <dgm:cxn modelId="{C31E1D6B-E561-CA4D-888F-C31A3AF5A269}" type="presParOf" srcId="{8542EBB7-FCFF-984A-A13A-8A9A9959D7EE}" destId="{BE59A666-66F0-7441-97CA-05EF5132DED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56C67CC-832F-6145-B976-86EF45797A53}" type="doc">
      <dgm:prSet loTypeId="urn:microsoft.com/office/officeart/2005/8/layout/hierarchy1" loCatId="hierarchy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80F7B767-8450-6E48-86CA-81D24AB96A55}">
      <dgm:prSet/>
      <dgm:spPr/>
      <dgm:t>
        <a:bodyPr/>
        <a:lstStyle/>
        <a:p>
          <a:r>
            <a:rPr lang="en-US"/>
            <a:t>Tversky Score: 96% (train),  90%(test).</a:t>
          </a:r>
          <a:endParaRPr lang="en-AU"/>
        </a:p>
      </dgm:t>
    </dgm:pt>
    <dgm:pt modelId="{B7D91CE7-2021-304D-8800-DBA4468ADAE8}" type="parTrans" cxnId="{C5FACC5A-65ED-5147-805D-8AE520A07E41}">
      <dgm:prSet/>
      <dgm:spPr/>
      <dgm:t>
        <a:bodyPr/>
        <a:lstStyle/>
        <a:p>
          <a:endParaRPr lang="en-GB"/>
        </a:p>
      </dgm:t>
    </dgm:pt>
    <dgm:pt modelId="{ADE9C4CA-CB54-B24B-9B97-A5D3E8A679A7}" type="sibTrans" cxnId="{C5FACC5A-65ED-5147-805D-8AE520A07E41}">
      <dgm:prSet/>
      <dgm:spPr/>
      <dgm:t>
        <a:bodyPr/>
        <a:lstStyle/>
        <a:p>
          <a:endParaRPr lang="en-GB"/>
        </a:p>
      </dgm:t>
    </dgm:pt>
    <dgm:pt modelId="{EFCB61AA-7DE3-D84B-BCBE-6AFC45785122}">
      <dgm:prSet/>
      <dgm:spPr/>
      <dgm:t>
        <a:bodyPr/>
        <a:lstStyle/>
        <a:p>
          <a:r>
            <a:rPr lang="en-US" dirty="0"/>
            <a:t>Focal Tversky Loss: 0.08 (train),  0.17(test)</a:t>
          </a:r>
          <a:endParaRPr lang="en-AU" dirty="0"/>
        </a:p>
      </dgm:t>
    </dgm:pt>
    <dgm:pt modelId="{61A14025-8668-134E-9D01-5063638CB676}" type="parTrans" cxnId="{CAFF1CEC-2A46-0740-8954-2232EDF46020}">
      <dgm:prSet/>
      <dgm:spPr/>
      <dgm:t>
        <a:bodyPr/>
        <a:lstStyle/>
        <a:p>
          <a:endParaRPr lang="en-GB"/>
        </a:p>
      </dgm:t>
    </dgm:pt>
    <dgm:pt modelId="{A68BDEB1-F4F5-704A-ADC2-605031B7D0CE}" type="sibTrans" cxnId="{CAFF1CEC-2A46-0740-8954-2232EDF46020}">
      <dgm:prSet/>
      <dgm:spPr/>
      <dgm:t>
        <a:bodyPr/>
        <a:lstStyle/>
        <a:p>
          <a:endParaRPr lang="en-GB"/>
        </a:p>
      </dgm:t>
    </dgm:pt>
    <dgm:pt modelId="{813B9EAB-DF2C-0E40-BDC9-E056F84A8A4F}" type="pres">
      <dgm:prSet presAssocID="{656C67CC-832F-6145-B976-86EF45797A5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5269AC9-2BF2-D347-9F5B-1D4320C63F90}" type="pres">
      <dgm:prSet presAssocID="{EFCB61AA-7DE3-D84B-BCBE-6AFC45785122}" presName="hierRoot1" presStyleCnt="0"/>
      <dgm:spPr/>
    </dgm:pt>
    <dgm:pt modelId="{6246C524-4C79-4442-B936-303BC4B6C075}" type="pres">
      <dgm:prSet presAssocID="{EFCB61AA-7DE3-D84B-BCBE-6AFC45785122}" presName="composite" presStyleCnt="0"/>
      <dgm:spPr/>
    </dgm:pt>
    <dgm:pt modelId="{11F1AF13-ADE4-4A49-9AA9-95F83CAFFD8E}" type="pres">
      <dgm:prSet presAssocID="{EFCB61AA-7DE3-D84B-BCBE-6AFC45785122}" presName="background" presStyleLbl="node0" presStyleIdx="0" presStyleCnt="2"/>
      <dgm:spPr/>
    </dgm:pt>
    <dgm:pt modelId="{998DDBED-D32A-684C-93E0-12A8D5D48188}" type="pres">
      <dgm:prSet presAssocID="{EFCB61AA-7DE3-D84B-BCBE-6AFC45785122}" presName="text" presStyleLbl="fgAcc0" presStyleIdx="0" presStyleCnt="2" custLinFactX="-100000" custLinFactY="96422" custLinFactNeighborX="-166518" custLinFactNeighborY="100000">
        <dgm:presLayoutVars>
          <dgm:chPref val="3"/>
        </dgm:presLayoutVars>
      </dgm:prSet>
      <dgm:spPr/>
    </dgm:pt>
    <dgm:pt modelId="{12B8F7D8-5380-2142-A32D-5CB5184DC48E}" type="pres">
      <dgm:prSet presAssocID="{EFCB61AA-7DE3-D84B-BCBE-6AFC45785122}" presName="hierChild2" presStyleCnt="0"/>
      <dgm:spPr/>
    </dgm:pt>
    <dgm:pt modelId="{53DA447D-5018-304D-B8EA-89309250F159}" type="pres">
      <dgm:prSet presAssocID="{80F7B767-8450-6E48-86CA-81D24AB96A55}" presName="hierRoot1" presStyleCnt="0"/>
      <dgm:spPr/>
    </dgm:pt>
    <dgm:pt modelId="{14232D0B-4024-3D4D-8D65-6D226FC85D59}" type="pres">
      <dgm:prSet presAssocID="{80F7B767-8450-6E48-86CA-81D24AB96A55}" presName="composite" presStyleCnt="0"/>
      <dgm:spPr/>
    </dgm:pt>
    <dgm:pt modelId="{D3EEAEC6-0E25-D546-89B2-3999610F11DE}" type="pres">
      <dgm:prSet presAssocID="{80F7B767-8450-6E48-86CA-81D24AB96A55}" presName="background" presStyleLbl="node0" presStyleIdx="1" presStyleCnt="2"/>
      <dgm:spPr/>
    </dgm:pt>
    <dgm:pt modelId="{A547D6E5-FEB4-FF4F-939F-52705E74CDA9}" type="pres">
      <dgm:prSet presAssocID="{80F7B767-8450-6E48-86CA-81D24AB96A55}" presName="text" presStyleLbl="fgAcc0" presStyleIdx="1" presStyleCnt="2">
        <dgm:presLayoutVars>
          <dgm:chPref val="3"/>
        </dgm:presLayoutVars>
      </dgm:prSet>
      <dgm:spPr/>
    </dgm:pt>
    <dgm:pt modelId="{E2A64673-3A8C-1741-82F6-C9CAE61ED238}" type="pres">
      <dgm:prSet presAssocID="{80F7B767-8450-6E48-86CA-81D24AB96A55}" presName="hierChild2" presStyleCnt="0"/>
      <dgm:spPr/>
    </dgm:pt>
  </dgm:ptLst>
  <dgm:cxnLst>
    <dgm:cxn modelId="{A3E72A06-1544-034F-9F11-5B597C4921B4}" type="presOf" srcId="{EFCB61AA-7DE3-D84B-BCBE-6AFC45785122}" destId="{998DDBED-D32A-684C-93E0-12A8D5D48188}" srcOrd="0" destOrd="0" presId="urn:microsoft.com/office/officeart/2005/8/layout/hierarchy1"/>
    <dgm:cxn modelId="{C5FACC5A-65ED-5147-805D-8AE520A07E41}" srcId="{656C67CC-832F-6145-B976-86EF45797A53}" destId="{80F7B767-8450-6E48-86CA-81D24AB96A55}" srcOrd="1" destOrd="0" parTransId="{B7D91CE7-2021-304D-8800-DBA4468ADAE8}" sibTransId="{ADE9C4CA-CB54-B24B-9B97-A5D3E8A679A7}"/>
    <dgm:cxn modelId="{E7FF09B5-A74B-D748-9E1B-0CAF1DAD163D}" type="presOf" srcId="{656C67CC-832F-6145-B976-86EF45797A53}" destId="{813B9EAB-DF2C-0E40-BDC9-E056F84A8A4F}" srcOrd="0" destOrd="0" presId="urn:microsoft.com/office/officeart/2005/8/layout/hierarchy1"/>
    <dgm:cxn modelId="{B7D3EACC-CC11-724F-9E2D-C3F5E18E9864}" type="presOf" srcId="{80F7B767-8450-6E48-86CA-81D24AB96A55}" destId="{A547D6E5-FEB4-FF4F-939F-52705E74CDA9}" srcOrd="0" destOrd="0" presId="urn:microsoft.com/office/officeart/2005/8/layout/hierarchy1"/>
    <dgm:cxn modelId="{CAFF1CEC-2A46-0740-8954-2232EDF46020}" srcId="{656C67CC-832F-6145-B976-86EF45797A53}" destId="{EFCB61AA-7DE3-D84B-BCBE-6AFC45785122}" srcOrd="0" destOrd="0" parTransId="{61A14025-8668-134E-9D01-5063638CB676}" sibTransId="{A68BDEB1-F4F5-704A-ADC2-605031B7D0CE}"/>
    <dgm:cxn modelId="{B416DE4F-C2F7-D547-AF07-1C87AD984A6F}" type="presParOf" srcId="{813B9EAB-DF2C-0E40-BDC9-E056F84A8A4F}" destId="{25269AC9-2BF2-D347-9F5B-1D4320C63F90}" srcOrd="0" destOrd="0" presId="urn:microsoft.com/office/officeart/2005/8/layout/hierarchy1"/>
    <dgm:cxn modelId="{C05C7E94-8BEA-1842-851B-EB5C9DD5104A}" type="presParOf" srcId="{25269AC9-2BF2-D347-9F5B-1D4320C63F90}" destId="{6246C524-4C79-4442-B936-303BC4B6C075}" srcOrd="0" destOrd="0" presId="urn:microsoft.com/office/officeart/2005/8/layout/hierarchy1"/>
    <dgm:cxn modelId="{B0B97510-E296-3C4D-A014-47B468C2E568}" type="presParOf" srcId="{6246C524-4C79-4442-B936-303BC4B6C075}" destId="{11F1AF13-ADE4-4A49-9AA9-95F83CAFFD8E}" srcOrd="0" destOrd="0" presId="urn:microsoft.com/office/officeart/2005/8/layout/hierarchy1"/>
    <dgm:cxn modelId="{EBD8D269-5693-1246-9C1F-E3C047FE2E6D}" type="presParOf" srcId="{6246C524-4C79-4442-B936-303BC4B6C075}" destId="{998DDBED-D32A-684C-93E0-12A8D5D48188}" srcOrd="1" destOrd="0" presId="urn:microsoft.com/office/officeart/2005/8/layout/hierarchy1"/>
    <dgm:cxn modelId="{10DDC59F-03F4-294A-99FA-9B719BBE203D}" type="presParOf" srcId="{25269AC9-2BF2-D347-9F5B-1D4320C63F90}" destId="{12B8F7D8-5380-2142-A32D-5CB5184DC48E}" srcOrd="1" destOrd="0" presId="urn:microsoft.com/office/officeart/2005/8/layout/hierarchy1"/>
    <dgm:cxn modelId="{53FC4619-5668-644C-9B48-554EA1093D40}" type="presParOf" srcId="{813B9EAB-DF2C-0E40-BDC9-E056F84A8A4F}" destId="{53DA447D-5018-304D-B8EA-89309250F159}" srcOrd="1" destOrd="0" presId="urn:microsoft.com/office/officeart/2005/8/layout/hierarchy1"/>
    <dgm:cxn modelId="{52AEA3A7-3BFF-8347-9DD6-9440CDB419C9}" type="presParOf" srcId="{53DA447D-5018-304D-B8EA-89309250F159}" destId="{14232D0B-4024-3D4D-8D65-6D226FC85D59}" srcOrd="0" destOrd="0" presId="urn:microsoft.com/office/officeart/2005/8/layout/hierarchy1"/>
    <dgm:cxn modelId="{A13537F9-5ACD-544D-A0B9-C8A8EF1B1B68}" type="presParOf" srcId="{14232D0B-4024-3D4D-8D65-6D226FC85D59}" destId="{D3EEAEC6-0E25-D546-89B2-3999610F11DE}" srcOrd="0" destOrd="0" presId="urn:microsoft.com/office/officeart/2005/8/layout/hierarchy1"/>
    <dgm:cxn modelId="{8415212E-DF6C-6543-8F15-CEFFEC9FD8A7}" type="presParOf" srcId="{14232D0B-4024-3D4D-8D65-6D226FC85D59}" destId="{A547D6E5-FEB4-FF4F-939F-52705E74CDA9}" srcOrd="1" destOrd="0" presId="urn:microsoft.com/office/officeart/2005/8/layout/hierarchy1"/>
    <dgm:cxn modelId="{8D3AAA96-68FB-5E4C-ADFC-40BFA1D08989}" type="presParOf" srcId="{53DA447D-5018-304D-B8EA-89309250F159}" destId="{E2A64673-3A8C-1741-82F6-C9CAE61ED23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7BC8E8FD-FA0F-1043-AF5C-1F1E39E81B9E}" type="doc">
      <dgm:prSet loTypeId="urn:microsoft.com/office/officeart/2005/8/layout/vProcess5" loCatId="process" qsTypeId="urn:microsoft.com/office/officeart/2005/8/quickstyle/simple5" qsCatId="simple" csTypeId="urn:microsoft.com/office/officeart/2005/8/colors/accent6_2" csCatId="accent6" phldr="1"/>
      <dgm:spPr/>
      <dgm:t>
        <a:bodyPr/>
        <a:lstStyle/>
        <a:p>
          <a:endParaRPr lang="en-GB"/>
        </a:p>
      </dgm:t>
    </dgm:pt>
    <dgm:pt modelId="{0C6BD324-2AE7-0F48-9CD0-6E0589431D14}">
      <dgm:prSet/>
      <dgm:spPr/>
      <dgm:t>
        <a:bodyPr/>
        <a:lstStyle/>
        <a:p>
          <a:r>
            <a:rPr lang="en-US" dirty="0"/>
            <a:t>Original MRI </a:t>
          </a:r>
          <a:endParaRPr lang="en-AU" dirty="0"/>
        </a:p>
      </dgm:t>
    </dgm:pt>
    <dgm:pt modelId="{5DEDDFD7-9750-E340-8D36-C0E9EB40FE2F}" type="parTrans" cxnId="{7E82FE06-8897-8149-B9AD-548DD99120FE}">
      <dgm:prSet/>
      <dgm:spPr/>
      <dgm:t>
        <a:bodyPr/>
        <a:lstStyle/>
        <a:p>
          <a:endParaRPr lang="en-GB"/>
        </a:p>
      </dgm:t>
    </dgm:pt>
    <dgm:pt modelId="{B14B44FF-ADD0-134F-9E8B-C0ED879FDFCA}" type="sibTrans" cxnId="{7E82FE06-8897-8149-B9AD-548DD99120FE}">
      <dgm:prSet/>
      <dgm:spPr/>
      <dgm:t>
        <a:bodyPr/>
        <a:lstStyle/>
        <a:p>
          <a:endParaRPr lang="en-GB"/>
        </a:p>
      </dgm:t>
    </dgm:pt>
    <dgm:pt modelId="{048887B4-4CBB-6948-99C5-F23286A5B83D}">
      <dgm:prSet/>
      <dgm:spPr/>
      <dgm:t>
        <a:bodyPr/>
        <a:lstStyle/>
        <a:p>
          <a:r>
            <a:rPr lang="en-US" dirty="0"/>
            <a:t>Annotated ground truth mask on defect region</a:t>
          </a:r>
          <a:endParaRPr lang="en-AU" dirty="0"/>
        </a:p>
      </dgm:t>
    </dgm:pt>
    <dgm:pt modelId="{D9BCB0AB-AD8B-B34D-AA48-BA841A2F8142}" type="parTrans" cxnId="{A36C71DA-72FD-9048-BF92-AA8669D5522D}">
      <dgm:prSet/>
      <dgm:spPr/>
      <dgm:t>
        <a:bodyPr/>
        <a:lstStyle/>
        <a:p>
          <a:endParaRPr lang="en-GB"/>
        </a:p>
      </dgm:t>
    </dgm:pt>
    <dgm:pt modelId="{CD500E25-513C-9A49-A63A-BD2201C1D830}" type="sibTrans" cxnId="{A36C71DA-72FD-9048-BF92-AA8669D5522D}">
      <dgm:prSet/>
      <dgm:spPr/>
      <dgm:t>
        <a:bodyPr/>
        <a:lstStyle/>
        <a:p>
          <a:endParaRPr lang="en-GB"/>
        </a:p>
      </dgm:t>
    </dgm:pt>
    <dgm:pt modelId="{D3B9B88A-C8E2-7443-AF08-E18269D8EF2E}">
      <dgm:prSet/>
      <dgm:spPr/>
      <dgm:t>
        <a:bodyPr/>
        <a:lstStyle/>
        <a:p>
          <a:r>
            <a:rPr lang="en-US" dirty="0"/>
            <a:t>Overlapping of Original and Ground truth Mask </a:t>
          </a:r>
          <a:endParaRPr lang="en-AU" dirty="0"/>
        </a:p>
      </dgm:t>
    </dgm:pt>
    <dgm:pt modelId="{5A9478EF-F7B3-6B46-9585-A0EC36C35209}" type="parTrans" cxnId="{E4683884-19BF-C24B-9626-54951AAE5FB7}">
      <dgm:prSet/>
      <dgm:spPr/>
      <dgm:t>
        <a:bodyPr/>
        <a:lstStyle/>
        <a:p>
          <a:endParaRPr lang="en-GB"/>
        </a:p>
      </dgm:t>
    </dgm:pt>
    <dgm:pt modelId="{BE054FC9-01C9-9541-B2B0-C1886027E05C}" type="sibTrans" cxnId="{E4683884-19BF-C24B-9626-54951AAE5FB7}">
      <dgm:prSet/>
      <dgm:spPr/>
      <dgm:t>
        <a:bodyPr/>
        <a:lstStyle/>
        <a:p>
          <a:endParaRPr lang="en-GB"/>
        </a:p>
      </dgm:t>
    </dgm:pt>
    <dgm:pt modelId="{A64F9C5D-43D4-F445-ADB0-7E38916636AF}">
      <dgm:prSet/>
      <dgm:spPr/>
      <dgm:t>
        <a:bodyPr/>
        <a:lstStyle/>
        <a:p>
          <a:r>
            <a:rPr lang="en-US" dirty="0"/>
            <a:t>The predicted mask provided by the segmentation process.</a:t>
          </a:r>
          <a:endParaRPr lang="en-AU" dirty="0"/>
        </a:p>
      </dgm:t>
    </dgm:pt>
    <dgm:pt modelId="{31C93C0F-4EF8-6B48-8B49-5EB25E44B6D8}" type="parTrans" cxnId="{0B0F312E-B202-EC4B-97EF-D858DB92C5CF}">
      <dgm:prSet/>
      <dgm:spPr/>
      <dgm:t>
        <a:bodyPr/>
        <a:lstStyle/>
        <a:p>
          <a:endParaRPr lang="en-GB"/>
        </a:p>
      </dgm:t>
    </dgm:pt>
    <dgm:pt modelId="{CE070E73-CDAB-1D4F-884A-316C59F38174}" type="sibTrans" cxnId="{0B0F312E-B202-EC4B-97EF-D858DB92C5CF}">
      <dgm:prSet/>
      <dgm:spPr/>
      <dgm:t>
        <a:bodyPr/>
        <a:lstStyle/>
        <a:p>
          <a:endParaRPr lang="en-GB"/>
        </a:p>
      </dgm:t>
    </dgm:pt>
    <dgm:pt modelId="{AC200495-3DBF-284B-955C-B5D4E5397044}">
      <dgm:prSet/>
      <dgm:spPr/>
      <dgm:t>
        <a:bodyPr/>
        <a:lstStyle/>
        <a:p>
          <a:r>
            <a:rPr lang="en-US" dirty="0"/>
            <a:t>The predicted overlapping. </a:t>
          </a:r>
          <a:endParaRPr lang="en-AU" dirty="0"/>
        </a:p>
      </dgm:t>
    </dgm:pt>
    <dgm:pt modelId="{CE3440EF-1903-9940-AF99-A1965AFA2985}" type="parTrans" cxnId="{6282AD0E-5C91-2B42-B352-0DF44FF08233}">
      <dgm:prSet/>
      <dgm:spPr/>
      <dgm:t>
        <a:bodyPr/>
        <a:lstStyle/>
        <a:p>
          <a:endParaRPr lang="en-GB"/>
        </a:p>
      </dgm:t>
    </dgm:pt>
    <dgm:pt modelId="{C0199B51-4BCB-E64F-851A-5BD6C3A405A9}" type="sibTrans" cxnId="{6282AD0E-5C91-2B42-B352-0DF44FF08233}">
      <dgm:prSet/>
      <dgm:spPr/>
      <dgm:t>
        <a:bodyPr/>
        <a:lstStyle/>
        <a:p>
          <a:endParaRPr lang="en-GB"/>
        </a:p>
      </dgm:t>
    </dgm:pt>
    <dgm:pt modelId="{C4AA7D38-6A61-6C41-A7FC-2333FEAD5A39}" type="pres">
      <dgm:prSet presAssocID="{7BC8E8FD-FA0F-1043-AF5C-1F1E39E81B9E}" presName="outerComposite" presStyleCnt="0">
        <dgm:presLayoutVars>
          <dgm:chMax val="5"/>
          <dgm:dir/>
          <dgm:resizeHandles val="exact"/>
        </dgm:presLayoutVars>
      </dgm:prSet>
      <dgm:spPr/>
    </dgm:pt>
    <dgm:pt modelId="{B88CA8F0-1F6F-164F-89F3-63AAD3F3F312}" type="pres">
      <dgm:prSet presAssocID="{7BC8E8FD-FA0F-1043-AF5C-1F1E39E81B9E}" presName="dummyMaxCanvas" presStyleCnt="0">
        <dgm:presLayoutVars/>
      </dgm:prSet>
      <dgm:spPr/>
    </dgm:pt>
    <dgm:pt modelId="{A84B26E4-6367-4F4C-943D-A75AD022E19F}" type="pres">
      <dgm:prSet presAssocID="{7BC8E8FD-FA0F-1043-AF5C-1F1E39E81B9E}" presName="FiveNodes_1" presStyleLbl="node1" presStyleIdx="0" presStyleCnt="5">
        <dgm:presLayoutVars>
          <dgm:bulletEnabled val="1"/>
        </dgm:presLayoutVars>
      </dgm:prSet>
      <dgm:spPr/>
    </dgm:pt>
    <dgm:pt modelId="{D4167465-2236-BD4D-A7EE-242F320ECD40}" type="pres">
      <dgm:prSet presAssocID="{7BC8E8FD-FA0F-1043-AF5C-1F1E39E81B9E}" presName="FiveNodes_2" presStyleLbl="node1" presStyleIdx="1" presStyleCnt="5">
        <dgm:presLayoutVars>
          <dgm:bulletEnabled val="1"/>
        </dgm:presLayoutVars>
      </dgm:prSet>
      <dgm:spPr/>
    </dgm:pt>
    <dgm:pt modelId="{0B2A79D3-803C-E742-B5C8-BE2BA4EA0877}" type="pres">
      <dgm:prSet presAssocID="{7BC8E8FD-FA0F-1043-AF5C-1F1E39E81B9E}" presName="FiveNodes_3" presStyleLbl="node1" presStyleIdx="2" presStyleCnt="5">
        <dgm:presLayoutVars>
          <dgm:bulletEnabled val="1"/>
        </dgm:presLayoutVars>
      </dgm:prSet>
      <dgm:spPr/>
    </dgm:pt>
    <dgm:pt modelId="{050CC547-B8C9-B54B-9DB2-AAD98BA58C1C}" type="pres">
      <dgm:prSet presAssocID="{7BC8E8FD-FA0F-1043-AF5C-1F1E39E81B9E}" presName="FiveNodes_4" presStyleLbl="node1" presStyleIdx="3" presStyleCnt="5">
        <dgm:presLayoutVars>
          <dgm:bulletEnabled val="1"/>
        </dgm:presLayoutVars>
      </dgm:prSet>
      <dgm:spPr/>
    </dgm:pt>
    <dgm:pt modelId="{25256F9A-F28C-614D-9FBA-BD0051946BD6}" type="pres">
      <dgm:prSet presAssocID="{7BC8E8FD-FA0F-1043-AF5C-1F1E39E81B9E}" presName="FiveNodes_5" presStyleLbl="node1" presStyleIdx="4" presStyleCnt="5">
        <dgm:presLayoutVars>
          <dgm:bulletEnabled val="1"/>
        </dgm:presLayoutVars>
      </dgm:prSet>
      <dgm:spPr/>
    </dgm:pt>
    <dgm:pt modelId="{F1F85CBF-BD30-E743-8645-8CCBE2E3FE9E}" type="pres">
      <dgm:prSet presAssocID="{7BC8E8FD-FA0F-1043-AF5C-1F1E39E81B9E}" presName="FiveConn_1-2" presStyleLbl="fgAccFollowNode1" presStyleIdx="0" presStyleCnt="4">
        <dgm:presLayoutVars>
          <dgm:bulletEnabled val="1"/>
        </dgm:presLayoutVars>
      </dgm:prSet>
      <dgm:spPr/>
    </dgm:pt>
    <dgm:pt modelId="{AB038C9F-B811-BF4E-8FF0-8D134DDC89B1}" type="pres">
      <dgm:prSet presAssocID="{7BC8E8FD-FA0F-1043-AF5C-1F1E39E81B9E}" presName="FiveConn_2-3" presStyleLbl="fgAccFollowNode1" presStyleIdx="1" presStyleCnt="4">
        <dgm:presLayoutVars>
          <dgm:bulletEnabled val="1"/>
        </dgm:presLayoutVars>
      </dgm:prSet>
      <dgm:spPr/>
    </dgm:pt>
    <dgm:pt modelId="{88ED69D0-895F-5442-AF30-76F3838F27A1}" type="pres">
      <dgm:prSet presAssocID="{7BC8E8FD-FA0F-1043-AF5C-1F1E39E81B9E}" presName="FiveConn_3-4" presStyleLbl="fgAccFollowNode1" presStyleIdx="2" presStyleCnt="4">
        <dgm:presLayoutVars>
          <dgm:bulletEnabled val="1"/>
        </dgm:presLayoutVars>
      </dgm:prSet>
      <dgm:spPr/>
    </dgm:pt>
    <dgm:pt modelId="{A6AAD88B-5001-8944-AFCE-138AFEE8C3FE}" type="pres">
      <dgm:prSet presAssocID="{7BC8E8FD-FA0F-1043-AF5C-1F1E39E81B9E}" presName="FiveConn_4-5" presStyleLbl="fgAccFollowNode1" presStyleIdx="3" presStyleCnt="4">
        <dgm:presLayoutVars>
          <dgm:bulletEnabled val="1"/>
        </dgm:presLayoutVars>
      </dgm:prSet>
      <dgm:spPr/>
    </dgm:pt>
    <dgm:pt modelId="{19E2A381-64CB-F64F-8ABE-69EEE2802FAF}" type="pres">
      <dgm:prSet presAssocID="{7BC8E8FD-FA0F-1043-AF5C-1F1E39E81B9E}" presName="FiveNodes_1_text" presStyleLbl="node1" presStyleIdx="4" presStyleCnt="5">
        <dgm:presLayoutVars>
          <dgm:bulletEnabled val="1"/>
        </dgm:presLayoutVars>
      </dgm:prSet>
      <dgm:spPr/>
    </dgm:pt>
    <dgm:pt modelId="{870207FD-569F-1A4E-BBDD-FCDF28CF18A7}" type="pres">
      <dgm:prSet presAssocID="{7BC8E8FD-FA0F-1043-AF5C-1F1E39E81B9E}" presName="FiveNodes_2_text" presStyleLbl="node1" presStyleIdx="4" presStyleCnt="5">
        <dgm:presLayoutVars>
          <dgm:bulletEnabled val="1"/>
        </dgm:presLayoutVars>
      </dgm:prSet>
      <dgm:spPr/>
    </dgm:pt>
    <dgm:pt modelId="{CD0A0B7B-D79A-BF4F-A02D-0BDE096BCC94}" type="pres">
      <dgm:prSet presAssocID="{7BC8E8FD-FA0F-1043-AF5C-1F1E39E81B9E}" presName="FiveNodes_3_text" presStyleLbl="node1" presStyleIdx="4" presStyleCnt="5">
        <dgm:presLayoutVars>
          <dgm:bulletEnabled val="1"/>
        </dgm:presLayoutVars>
      </dgm:prSet>
      <dgm:spPr/>
    </dgm:pt>
    <dgm:pt modelId="{826C2799-BE68-E34F-A3A1-861C625411BD}" type="pres">
      <dgm:prSet presAssocID="{7BC8E8FD-FA0F-1043-AF5C-1F1E39E81B9E}" presName="FiveNodes_4_text" presStyleLbl="node1" presStyleIdx="4" presStyleCnt="5">
        <dgm:presLayoutVars>
          <dgm:bulletEnabled val="1"/>
        </dgm:presLayoutVars>
      </dgm:prSet>
      <dgm:spPr/>
    </dgm:pt>
    <dgm:pt modelId="{8733F68F-8606-DE42-B5B5-9E819411569F}" type="pres">
      <dgm:prSet presAssocID="{7BC8E8FD-FA0F-1043-AF5C-1F1E39E81B9E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7E82FE06-8897-8149-B9AD-548DD99120FE}" srcId="{7BC8E8FD-FA0F-1043-AF5C-1F1E39E81B9E}" destId="{0C6BD324-2AE7-0F48-9CD0-6E0589431D14}" srcOrd="0" destOrd="0" parTransId="{5DEDDFD7-9750-E340-8D36-C0E9EB40FE2F}" sibTransId="{B14B44FF-ADD0-134F-9E8B-C0ED879FDFCA}"/>
    <dgm:cxn modelId="{6282AD0E-5C91-2B42-B352-0DF44FF08233}" srcId="{7BC8E8FD-FA0F-1043-AF5C-1F1E39E81B9E}" destId="{AC200495-3DBF-284B-955C-B5D4E5397044}" srcOrd="4" destOrd="0" parTransId="{CE3440EF-1903-9940-AF99-A1965AFA2985}" sibTransId="{C0199B51-4BCB-E64F-851A-5BD6C3A405A9}"/>
    <dgm:cxn modelId="{246ECD0F-01C0-9A4D-ADB9-3FEF9AD36BE3}" type="presOf" srcId="{7BC8E8FD-FA0F-1043-AF5C-1F1E39E81B9E}" destId="{C4AA7D38-6A61-6C41-A7FC-2333FEAD5A39}" srcOrd="0" destOrd="0" presId="urn:microsoft.com/office/officeart/2005/8/layout/vProcess5"/>
    <dgm:cxn modelId="{F0BD7F1D-96BA-814E-9DDB-219E5C391485}" type="presOf" srcId="{AC200495-3DBF-284B-955C-B5D4E5397044}" destId="{8733F68F-8606-DE42-B5B5-9E819411569F}" srcOrd="1" destOrd="0" presId="urn:microsoft.com/office/officeart/2005/8/layout/vProcess5"/>
    <dgm:cxn modelId="{0B0F312E-B202-EC4B-97EF-D858DB92C5CF}" srcId="{7BC8E8FD-FA0F-1043-AF5C-1F1E39E81B9E}" destId="{A64F9C5D-43D4-F445-ADB0-7E38916636AF}" srcOrd="2" destOrd="0" parTransId="{31C93C0F-4EF8-6B48-8B49-5EB25E44B6D8}" sibTransId="{CE070E73-CDAB-1D4F-884A-316C59F38174}"/>
    <dgm:cxn modelId="{762D0B32-095A-E24C-8A9D-B41C8D3FF0EC}" type="presOf" srcId="{B14B44FF-ADD0-134F-9E8B-C0ED879FDFCA}" destId="{F1F85CBF-BD30-E743-8645-8CCBE2E3FE9E}" srcOrd="0" destOrd="0" presId="urn:microsoft.com/office/officeart/2005/8/layout/vProcess5"/>
    <dgm:cxn modelId="{41936060-FEFC-3E4D-90B4-4A865DEC64D9}" type="presOf" srcId="{D3B9B88A-C8E2-7443-AF08-E18269D8EF2E}" destId="{050CC547-B8C9-B54B-9DB2-AAD98BA58C1C}" srcOrd="0" destOrd="0" presId="urn:microsoft.com/office/officeart/2005/8/layout/vProcess5"/>
    <dgm:cxn modelId="{92C3A76E-6329-5D48-9D3B-4EDF07061671}" type="presOf" srcId="{BE054FC9-01C9-9541-B2B0-C1886027E05C}" destId="{A6AAD88B-5001-8944-AFCE-138AFEE8C3FE}" srcOrd="0" destOrd="0" presId="urn:microsoft.com/office/officeart/2005/8/layout/vProcess5"/>
    <dgm:cxn modelId="{CD298179-5A32-8C41-87DC-08C98E64512E}" type="presOf" srcId="{0C6BD324-2AE7-0F48-9CD0-6E0589431D14}" destId="{19E2A381-64CB-F64F-8ABE-69EEE2802FAF}" srcOrd="1" destOrd="0" presId="urn:microsoft.com/office/officeart/2005/8/layout/vProcess5"/>
    <dgm:cxn modelId="{3ACB3F7B-5547-C245-AF5E-92CF2B0F023B}" type="presOf" srcId="{048887B4-4CBB-6948-99C5-F23286A5B83D}" destId="{870207FD-569F-1A4E-BBDD-FCDF28CF18A7}" srcOrd="1" destOrd="0" presId="urn:microsoft.com/office/officeart/2005/8/layout/vProcess5"/>
    <dgm:cxn modelId="{E4683884-19BF-C24B-9626-54951AAE5FB7}" srcId="{7BC8E8FD-FA0F-1043-AF5C-1F1E39E81B9E}" destId="{D3B9B88A-C8E2-7443-AF08-E18269D8EF2E}" srcOrd="3" destOrd="0" parTransId="{5A9478EF-F7B3-6B46-9585-A0EC36C35209}" sibTransId="{BE054FC9-01C9-9541-B2B0-C1886027E05C}"/>
    <dgm:cxn modelId="{7B8B2C9A-E9D7-4244-87F3-BA57A15DDA6D}" type="presOf" srcId="{CE070E73-CDAB-1D4F-884A-316C59F38174}" destId="{88ED69D0-895F-5442-AF30-76F3838F27A1}" srcOrd="0" destOrd="0" presId="urn:microsoft.com/office/officeart/2005/8/layout/vProcess5"/>
    <dgm:cxn modelId="{C19D689A-0ED4-2348-B129-2E28F13A95F3}" type="presOf" srcId="{A64F9C5D-43D4-F445-ADB0-7E38916636AF}" destId="{CD0A0B7B-D79A-BF4F-A02D-0BDE096BCC94}" srcOrd="1" destOrd="0" presId="urn:microsoft.com/office/officeart/2005/8/layout/vProcess5"/>
    <dgm:cxn modelId="{9DB1A6B3-D8CB-5949-AA39-9A0F2B11233A}" type="presOf" srcId="{D3B9B88A-C8E2-7443-AF08-E18269D8EF2E}" destId="{826C2799-BE68-E34F-A3A1-861C625411BD}" srcOrd="1" destOrd="0" presId="urn:microsoft.com/office/officeart/2005/8/layout/vProcess5"/>
    <dgm:cxn modelId="{B874D7BA-EE1E-FE44-A448-1FD7BC38631D}" type="presOf" srcId="{AC200495-3DBF-284B-955C-B5D4E5397044}" destId="{25256F9A-F28C-614D-9FBA-BD0051946BD6}" srcOrd="0" destOrd="0" presId="urn:microsoft.com/office/officeart/2005/8/layout/vProcess5"/>
    <dgm:cxn modelId="{A36C71DA-72FD-9048-BF92-AA8669D5522D}" srcId="{7BC8E8FD-FA0F-1043-AF5C-1F1E39E81B9E}" destId="{048887B4-4CBB-6948-99C5-F23286A5B83D}" srcOrd="1" destOrd="0" parTransId="{D9BCB0AB-AD8B-B34D-AA48-BA841A2F8142}" sibTransId="{CD500E25-513C-9A49-A63A-BD2201C1D830}"/>
    <dgm:cxn modelId="{6A498FDE-2F14-C041-9B87-B79024AA504E}" type="presOf" srcId="{A64F9C5D-43D4-F445-ADB0-7E38916636AF}" destId="{0B2A79D3-803C-E742-B5C8-BE2BA4EA0877}" srcOrd="0" destOrd="0" presId="urn:microsoft.com/office/officeart/2005/8/layout/vProcess5"/>
    <dgm:cxn modelId="{03FF91E6-B5EF-6E42-9103-87A483754079}" type="presOf" srcId="{048887B4-4CBB-6948-99C5-F23286A5B83D}" destId="{D4167465-2236-BD4D-A7EE-242F320ECD40}" srcOrd="0" destOrd="0" presId="urn:microsoft.com/office/officeart/2005/8/layout/vProcess5"/>
    <dgm:cxn modelId="{32F412E7-287A-004F-BB01-66D6A5DE335B}" type="presOf" srcId="{0C6BD324-2AE7-0F48-9CD0-6E0589431D14}" destId="{A84B26E4-6367-4F4C-943D-A75AD022E19F}" srcOrd="0" destOrd="0" presId="urn:microsoft.com/office/officeart/2005/8/layout/vProcess5"/>
    <dgm:cxn modelId="{035D3FF6-38BC-3447-8C77-F690969FA42D}" type="presOf" srcId="{CD500E25-513C-9A49-A63A-BD2201C1D830}" destId="{AB038C9F-B811-BF4E-8FF0-8D134DDC89B1}" srcOrd="0" destOrd="0" presId="urn:microsoft.com/office/officeart/2005/8/layout/vProcess5"/>
    <dgm:cxn modelId="{010341D4-37C2-434B-8D3C-8296810D38B7}" type="presParOf" srcId="{C4AA7D38-6A61-6C41-A7FC-2333FEAD5A39}" destId="{B88CA8F0-1F6F-164F-89F3-63AAD3F3F312}" srcOrd="0" destOrd="0" presId="urn:microsoft.com/office/officeart/2005/8/layout/vProcess5"/>
    <dgm:cxn modelId="{31ABA778-66EE-A840-96CB-31A3BA3AEF84}" type="presParOf" srcId="{C4AA7D38-6A61-6C41-A7FC-2333FEAD5A39}" destId="{A84B26E4-6367-4F4C-943D-A75AD022E19F}" srcOrd="1" destOrd="0" presId="urn:microsoft.com/office/officeart/2005/8/layout/vProcess5"/>
    <dgm:cxn modelId="{52E8F0FF-D8FD-9843-BCD7-1508203CC496}" type="presParOf" srcId="{C4AA7D38-6A61-6C41-A7FC-2333FEAD5A39}" destId="{D4167465-2236-BD4D-A7EE-242F320ECD40}" srcOrd="2" destOrd="0" presId="urn:microsoft.com/office/officeart/2005/8/layout/vProcess5"/>
    <dgm:cxn modelId="{7F866075-367A-C24D-B6B6-A5EC053F917E}" type="presParOf" srcId="{C4AA7D38-6A61-6C41-A7FC-2333FEAD5A39}" destId="{0B2A79D3-803C-E742-B5C8-BE2BA4EA0877}" srcOrd="3" destOrd="0" presId="urn:microsoft.com/office/officeart/2005/8/layout/vProcess5"/>
    <dgm:cxn modelId="{B1DB69BA-2D04-4044-96FF-A980AE3338EE}" type="presParOf" srcId="{C4AA7D38-6A61-6C41-A7FC-2333FEAD5A39}" destId="{050CC547-B8C9-B54B-9DB2-AAD98BA58C1C}" srcOrd="4" destOrd="0" presId="urn:microsoft.com/office/officeart/2005/8/layout/vProcess5"/>
    <dgm:cxn modelId="{3E35B10C-7A7F-5A47-B0BA-ABB41419E3B9}" type="presParOf" srcId="{C4AA7D38-6A61-6C41-A7FC-2333FEAD5A39}" destId="{25256F9A-F28C-614D-9FBA-BD0051946BD6}" srcOrd="5" destOrd="0" presId="urn:microsoft.com/office/officeart/2005/8/layout/vProcess5"/>
    <dgm:cxn modelId="{32541B7E-3BD1-9B40-926F-AB6E4AF1D9E2}" type="presParOf" srcId="{C4AA7D38-6A61-6C41-A7FC-2333FEAD5A39}" destId="{F1F85CBF-BD30-E743-8645-8CCBE2E3FE9E}" srcOrd="6" destOrd="0" presId="urn:microsoft.com/office/officeart/2005/8/layout/vProcess5"/>
    <dgm:cxn modelId="{2BE04080-1FB1-B546-B175-F668631EADA3}" type="presParOf" srcId="{C4AA7D38-6A61-6C41-A7FC-2333FEAD5A39}" destId="{AB038C9F-B811-BF4E-8FF0-8D134DDC89B1}" srcOrd="7" destOrd="0" presId="urn:microsoft.com/office/officeart/2005/8/layout/vProcess5"/>
    <dgm:cxn modelId="{E6A4621F-F374-304E-B3ED-0A35EAEB4619}" type="presParOf" srcId="{C4AA7D38-6A61-6C41-A7FC-2333FEAD5A39}" destId="{88ED69D0-895F-5442-AF30-76F3838F27A1}" srcOrd="8" destOrd="0" presId="urn:microsoft.com/office/officeart/2005/8/layout/vProcess5"/>
    <dgm:cxn modelId="{76E9AA31-95BA-E246-BB04-ECF26ED697F0}" type="presParOf" srcId="{C4AA7D38-6A61-6C41-A7FC-2333FEAD5A39}" destId="{A6AAD88B-5001-8944-AFCE-138AFEE8C3FE}" srcOrd="9" destOrd="0" presId="urn:microsoft.com/office/officeart/2005/8/layout/vProcess5"/>
    <dgm:cxn modelId="{350595A2-1B8D-7249-AC58-8FE3513DF6AD}" type="presParOf" srcId="{C4AA7D38-6A61-6C41-A7FC-2333FEAD5A39}" destId="{19E2A381-64CB-F64F-8ABE-69EEE2802FAF}" srcOrd="10" destOrd="0" presId="urn:microsoft.com/office/officeart/2005/8/layout/vProcess5"/>
    <dgm:cxn modelId="{6F953110-6F65-1E4C-9045-EE954E20036E}" type="presParOf" srcId="{C4AA7D38-6A61-6C41-A7FC-2333FEAD5A39}" destId="{870207FD-569F-1A4E-BBDD-FCDF28CF18A7}" srcOrd="11" destOrd="0" presId="urn:microsoft.com/office/officeart/2005/8/layout/vProcess5"/>
    <dgm:cxn modelId="{B17E4217-787E-734B-8D32-F1EDACF6B2C1}" type="presParOf" srcId="{C4AA7D38-6A61-6C41-A7FC-2333FEAD5A39}" destId="{CD0A0B7B-D79A-BF4F-A02D-0BDE096BCC94}" srcOrd="12" destOrd="0" presId="urn:microsoft.com/office/officeart/2005/8/layout/vProcess5"/>
    <dgm:cxn modelId="{6AB3FA0F-41CD-3649-BD75-ED7FA47CCB58}" type="presParOf" srcId="{C4AA7D38-6A61-6C41-A7FC-2333FEAD5A39}" destId="{826C2799-BE68-E34F-A3A1-861C625411BD}" srcOrd="13" destOrd="0" presId="urn:microsoft.com/office/officeart/2005/8/layout/vProcess5"/>
    <dgm:cxn modelId="{22104E96-5B41-2147-9CC1-6286A45F983B}" type="presParOf" srcId="{C4AA7D38-6A61-6C41-A7FC-2333FEAD5A39}" destId="{8733F68F-8606-DE42-B5B5-9E819411569F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63F5D0B-3972-427F-9AC9-2861EAD49E94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F6DF07F-496E-40D9-AA3E-0C7081CE9AC3}">
      <dgm:prSet/>
      <dgm:spPr/>
      <dgm:t>
        <a:bodyPr/>
        <a:lstStyle/>
        <a:p>
          <a:r>
            <a:rPr lang="en-US" dirty="0"/>
            <a:t>Use</a:t>
          </a:r>
        </a:p>
      </dgm:t>
    </dgm:pt>
    <dgm:pt modelId="{18C27C3A-CB1E-4229-B665-DC2C3947BCE3}" type="parTrans" cxnId="{D6F18E84-0827-4F3C-ADFF-6EF999C90D6A}">
      <dgm:prSet/>
      <dgm:spPr/>
      <dgm:t>
        <a:bodyPr/>
        <a:lstStyle/>
        <a:p>
          <a:endParaRPr lang="en-US"/>
        </a:p>
      </dgm:t>
    </dgm:pt>
    <dgm:pt modelId="{C3D0BB5C-D24B-4FF4-867A-09CC4C2FB33D}" type="sibTrans" cxnId="{D6F18E84-0827-4F3C-ADFF-6EF999C90D6A}">
      <dgm:prSet/>
      <dgm:spPr/>
      <dgm:t>
        <a:bodyPr/>
        <a:lstStyle/>
        <a:p>
          <a:endParaRPr lang="en-US"/>
        </a:p>
      </dgm:t>
    </dgm:pt>
    <dgm:pt modelId="{D574B2A2-1FC4-406D-A0E1-741062D2B061}">
      <dgm:prSet/>
      <dgm:spPr/>
      <dgm:t>
        <a:bodyPr/>
        <a:lstStyle/>
        <a:p>
          <a:r>
            <a:rPr lang="en-US" dirty="0"/>
            <a:t>Use difference Segmentation models (YOLO, GANs…) </a:t>
          </a:r>
        </a:p>
      </dgm:t>
    </dgm:pt>
    <dgm:pt modelId="{CF5172CC-90A3-45CD-BB3F-CA9FBFA2600E}" type="parTrans" cxnId="{5FB6C0A6-E002-4752-9BFB-349E2703580C}">
      <dgm:prSet/>
      <dgm:spPr/>
      <dgm:t>
        <a:bodyPr/>
        <a:lstStyle/>
        <a:p>
          <a:endParaRPr lang="en-US"/>
        </a:p>
      </dgm:t>
    </dgm:pt>
    <dgm:pt modelId="{4C514783-D0E6-4EDF-8EED-9488B46ABA19}" type="sibTrans" cxnId="{5FB6C0A6-E002-4752-9BFB-349E2703580C}">
      <dgm:prSet/>
      <dgm:spPr/>
      <dgm:t>
        <a:bodyPr/>
        <a:lstStyle/>
        <a:p>
          <a:endParaRPr lang="en-US"/>
        </a:p>
      </dgm:t>
    </dgm:pt>
    <dgm:pt modelId="{90487A66-6122-4AFF-9A14-974966F62018}">
      <dgm:prSet/>
      <dgm:spPr/>
      <dgm:t>
        <a:bodyPr/>
        <a:lstStyle/>
        <a:p>
          <a:r>
            <a:rPr lang="en-US"/>
            <a:t>Collect</a:t>
          </a:r>
        </a:p>
      </dgm:t>
    </dgm:pt>
    <dgm:pt modelId="{188C6C66-9E95-4D2F-8F0A-241A3D634704}" type="parTrans" cxnId="{E8A2F4DF-DFC3-4411-AA15-3E7EA73D9AD1}">
      <dgm:prSet/>
      <dgm:spPr/>
      <dgm:t>
        <a:bodyPr/>
        <a:lstStyle/>
        <a:p>
          <a:endParaRPr lang="en-US"/>
        </a:p>
      </dgm:t>
    </dgm:pt>
    <dgm:pt modelId="{994E5F38-089F-46E4-A38A-8E2DCB3DB8DD}" type="sibTrans" cxnId="{E8A2F4DF-DFC3-4411-AA15-3E7EA73D9AD1}">
      <dgm:prSet/>
      <dgm:spPr/>
      <dgm:t>
        <a:bodyPr/>
        <a:lstStyle/>
        <a:p>
          <a:endParaRPr lang="en-US"/>
        </a:p>
      </dgm:t>
    </dgm:pt>
    <dgm:pt modelId="{862F013E-A132-4D40-98CA-37732536BF53}">
      <dgm:prSet/>
      <dgm:spPr/>
      <dgm:t>
        <a:bodyPr/>
        <a:lstStyle/>
        <a:p>
          <a:r>
            <a:rPr lang="en-US" dirty="0"/>
            <a:t>Collect more data in order to get more accuracy.</a:t>
          </a:r>
        </a:p>
      </dgm:t>
    </dgm:pt>
    <dgm:pt modelId="{26E16A26-8699-40A5-ACF6-F0E99D68E37C}" type="parTrans" cxnId="{EB9FDE25-D250-42ED-ACD1-72E984FBBACA}">
      <dgm:prSet/>
      <dgm:spPr/>
      <dgm:t>
        <a:bodyPr/>
        <a:lstStyle/>
        <a:p>
          <a:endParaRPr lang="en-US"/>
        </a:p>
      </dgm:t>
    </dgm:pt>
    <dgm:pt modelId="{FA7B77AF-6F6C-40CB-B382-4BD0C8B726B2}" type="sibTrans" cxnId="{EB9FDE25-D250-42ED-ACD1-72E984FBBACA}">
      <dgm:prSet/>
      <dgm:spPr/>
      <dgm:t>
        <a:bodyPr/>
        <a:lstStyle/>
        <a:p>
          <a:endParaRPr lang="en-US"/>
        </a:p>
      </dgm:t>
    </dgm:pt>
    <dgm:pt modelId="{82EA1DAD-B30C-428D-A35F-E2E290A9FE21}">
      <dgm:prSet/>
      <dgm:spPr/>
      <dgm:t>
        <a:bodyPr/>
        <a:lstStyle/>
        <a:p>
          <a:r>
            <a:rPr lang="en-US" dirty="0"/>
            <a:t>Apply on</a:t>
          </a:r>
        </a:p>
      </dgm:t>
    </dgm:pt>
    <dgm:pt modelId="{F19F3D33-4D2D-4E4B-A76F-0078075532B9}" type="parTrans" cxnId="{EAF93984-9F29-4882-9911-115D0AED39AD}">
      <dgm:prSet/>
      <dgm:spPr/>
      <dgm:t>
        <a:bodyPr/>
        <a:lstStyle/>
        <a:p>
          <a:endParaRPr lang="en-US"/>
        </a:p>
      </dgm:t>
    </dgm:pt>
    <dgm:pt modelId="{012E8FBC-8917-45CD-8919-2982563BDA37}" type="sibTrans" cxnId="{EAF93984-9F29-4882-9911-115D0AED39AD}">
      <dgm:prSet/>
      <dgm:spPr/>
      <dgm:t>
        <a:bodyPr/>
        <a:lstStyle/>
        <a:p>
          <a:endParaRPr lang="en-US"/>
        </a:p>
      </dgm:t>
    </dgm:pt>
    <dgm:pt modelId="{99068B4D-DC46-432E-AA57-4A265A09DF63}">
      <dgm:prSet/>
      <dgm:spPr/>
      <dgm:t>
        <a:bodyPr/>
        <a:lstStyle/>
        <a:p>
          <a:r>
            <a:rPr lang="en-US" dirty="0"/>
            <a:t>Apply on other type of biomedical detection such as: coronavirus, kidney disease, lung cancer…</a:t>
          </a:r>
        </a:p>
      </dgm:t>
    </dgm:pt>
    <dgm:pt modelId="{F8396D2D-ABF2-42AA-BE67-9690ECE797C7}" type="parTrans" cxnId="{71CED991-6DA6-4ED1-A9BF-5C2C8830C75B}">
      <dgm:prSet/>
      <dgm:spPr/>
      <dgm:t>
        <a:bodyPr/>
        <a:lstStyle/>
        <a:p>
          <a:endParaRPr lang="en-US"/>
        </a:p>
      </dgm:t>
    </dgm:pt>
    <dgm:pt modelId="{CA59038D-4500-4F8E-BA4E-36962F52C7B8}" type="sibTrans" cxnId="{71CED991-6DA6-4ED1-A9BF-5C2C8830C75B}">
      <dgm:prSet/>
      <dgm:spPr/>
      <dgm:t>
        <a:bodyPr/>
        <a:lstStyle/>
        <a:p>
          <a:endParaRPr lang="en-US"/>
        </a:p>
      </dgm:t>
    </dgm:pt>
    <dgm:pt modelId="{BD52FBE9-D0FF-3B46-9A10-1FF4107DFAD9}">
      <dgm:prSet/>
      <dgm:spPr/>
      <dgm:t>
        <a:bodyPr/>
        <a:lstStyle/>
        <a:p>
          <a:r>
            <a:rPr lang="en-AU" b="0" i="0" u="none" dirty="0"/>
            <a:t>Adding</a:t>
          </a:r>
          <a:endParaRPr lang="en-US" dirty="0"/>
        </a:p>
      </dgm:t>
    </dgm:pt>
    <dgm:pt modelId="{838050D4-6357-D347-87D6-ADC9F71F07B5}" type="parTrans" cxnId="{76E2B114-1085-6445-AD8B-046E06598AC2}">
      <dgm:prSet/>
      <dgm:spPr/>
      <dgm:t>
        <a:bodyPr/>
        <a:lstStyle/>
        <a:p>
          <a:endParaRPr lang="en-GB"/>
        </a:p>
      </dgm:t>
    </dgm:pt>
    <dgm:pt modelId="{6EC224C3-DB17-8E44-8DAC-42005203EC59}" type="sibTrans" cxnId="{76E2B114-1085-6445-AD8B-046E06598AC2}">
      <dgm:prSet/>
      <dgm:spPr/>
      <dgm:t>
        <a:bodyPr/>
        <a:lstStyle/>
        <a:p>
          <a:endParaRPr lang="en-GB"/>
        </a:p>
      </dgm:t>
    </dgm:pt>
    <dgm:pt modelId="{28BA2DB4-8EC0-8A48-9EA8-D7845A53496B}">
      <dgm:prSet/>
      <dgm:spPr/>
      <dgm:t>
        <a:bodyPr/>
        <a:lstStyle/>
        <a:p>
          <a:r>
            <a:rPr lang="en-AU" b="0" i="0" u="none" dirty="0"/>
            <a:t>Adding more layers to the models trained so far and analyse the performance.</a:t>
          </a:r>
          <a:endParaRPr lang="en-US" dirty="0"/>
        </a:p>
      </dgm:t>
    </dgm:pt>
    <dgm:pt modelId="{235DC537-AA82-D846-A482-189C4B63E072}" type="parTrans" cxnId="{57EBA621-848C-2542-8B35-0A8D81B574F5}">
      <dgm:prSet/>
      <dgm:spPr/>
      <dgm:t>
        <a:bodyPr/>
        <a:lstStyle/>
        <a:p>
          <a:endParaRPr lang="en-GB"/>
        </a:p>
      </dgm:t>
    </dgm:pt>
    <dgm:pt modelId="{C23228BF-42E2-B345-AB7A-228A86ED91BC}" type="sibTrans" cxnId="{57EBA621-848C-2542-8B35-0A8D81B574F5}">
      <dgm:prSet/>
      <dgm:spPr/>
      <dgm:t>
        <a:bodyPr/>
        <a:lstStyle/>
        <a:p>
          <a:endParaRPr lang="en-GB"/>
        </a:p>
      </dgm:t>
    </dgm:pt>
    <dgm:pt modelId="{83C8965C-EDAC-A64C-BB5D-91D58DDE1C23}" type="pres">
      <dgm:prSet presAssocID="{063F5D0B-3972-427F-9AC9-2861EAD49E94}" presName="Name0" presStyleCnt="0">
        <dgm:presLayoutVars>
          <dgm:dir/>
          <dgm:animLvl val="lvl"/>
          <dgm:resizeHandles val="exact"/>
        </dgm:presLayoutVars>
      </dgm:prSet>
      <dgm:spPr/>
    </dgm:pt>
    <dgm:pt modelId="{3B853946-C93C-0941-A87D-E9DDD245F10B}" type="pres">
      <dgm:prSet presAssocID="{BD52FBE9-D0FF-3B46-9A10-1FF4107DFAD9}" presName="boxAndChildren" presStyleCnt="0"/>
      <dgm:spPr/>
    </dgm:pt>
    <dgm:pt modelId="{391DCCB6-E23E-BC44-BCC4-9786E0A06A5B}" type="pres">
      <dgm:prSet presAssocID="{BD52FBE9-D0FF-3B46-9A10-1FF4107DFAD9}" presName="parentTextBox" presStyleLbl="alignNode1" presStyleIdx="0" presStyleCnt="4"/>
      <dgm:spPr/>
    </dgm:pt>
    <dgm:pt modelId="{89883DB3-51E5-514C-BBCA-2DA82FA766AC}" type="pres">
      <dgm:prSet presAssocID="{BD52FBE9-D0FF-3B46-9A10-1FF4107DFAD9}" presName="descendantBox" presStyleLbl="bgAccFollowNode1" presStyleIdx="0" presStyleCnt="4"/>
      <dgm:spPr/>
    </dgm:pt>
    <dgm:pt modelId="{D93D85E9-016A-9046-853C-6B441CC84A3F}" type="pres">
      <dgm:prSet presAssocID="{012E8FBC-8917-45CD-8919-2982563BDA37}" presName="sp" presStyleCnt="0"/>
      <dgm:spPr/>
    </dgm:pt>
    <dgm:pt modelId="{2F3B5A59-8BFC-344F-BB14-46B7E8FF66DC}" type="pres">
      <dgm:prSet presAssocID="{82EA1DAD-B30C-428D-A35F-E2E290A9FE21}" presName="arrowAndChildren" presStyleCnt="0"/>
      <dgm:spPr/>
    </dgm:pt>
    <dgm:pt modelId="{7D636CC3-C0B4-8444-BE13-C107ABB9CB8A}" type="pres">
      <dgm:prSet presAssocID="{82EA1DAD-B30C-428D-A35F-E2E290A9FE21}" presName="parentTextArrow" presStyleLbl="node1" presStyleIdx="0" presStyleCnt="0"/>
      <dgm:spPr/>
    </dgm:pt>
    <dgm:pt modelId="{182C967A-91AF-6A41-B34B-051D9B054011}" type="pres">
      <dgm:prSet presAssocID="{82EA1DAD-B30C-428D-A35F-E2E290A9FE21}" presName="arrow" presStyleLbl="alignNode1" presStyleIdx="1" presStyleCnt="4"/>
      <dgm:spPr/>
    </dgm:pt>
    <dgm:pt modelId="{71A16832-4834-A943-ADC2-DCBBBF3702D2}" type="pres">
      <dgm:prSet presAssocID="{82EA1DAD-B30C-428D-A35F-E2E290A9FE21}" presName="descendantArrow" presStyleLbl="bgAccFollowNode1" presStyleIdx="1" presStyleCnt="4"/>
      <dgm:spPr/>
    </dgm:pt>
    <dgm:pt modelId="{856AC612-CB1A-044A-8F3A-70AD851341FE}" type="pres">
      <dgm:prSet presAssocID="{994E5F38-089F-46E4-A38A-8E2DCB3DB8DD}" presName="sp" presStyleCnt="0"/>
      <dgm:spPr/>
    </dgm:pt>
    <dgm:pt modelId="{DA5EA033-ED19-E94D-9D8F-FA59D06E795B}" type="pres">
      <dgm:prSet presAssocID="{90487A66-6122-4AFF-9A14-974966F62018}" presName="arrowAndChildren" presStyleCnt="0"/>
      <dgm:spPr/>
    </dgm:pt>
    <dgm:pt modelId="{885C15A5-2619-3D49-AFE0-3499B1F6040B}" type="pres">
      <dgm:prSet presAssocID="{90487A66-6122-4AFF-9A14-974966F62018}" presName="parentTextArrow" presStyleLbl="node1" presStyleIdx="0" presStyleCnt="0"/>
      <dgm:spPr/>
    </dgm:pt>
    <dgm:pt modelId="{FDE0FCB2-5332-C94E-A101-30765B4C5B37}" type="pres">
      <dgm:prSet presAssocID="{90487A66-6122-4AFF-9A14-974966F62018}" presName="arrow" presStyleLbl="alignNode1" presStyleIdx="2" presStyleCnt="4"/>
      <dgm:spPr/>
    </dgm:pt>
    <dgm:pt modelId="{BED157DE-9B9D-144B-A22B-F14B56DDD3B3}" type="pres">
      <dgm:prSet presAssocID="{90487A66-6122-4AFF-9A14-974966F62018}" presName="descendantArrow" presStyleLbl="bgAccFollowNode1" presStyleIdx="2" presStyleCnt="4"/>
      <dgm:spPr/>
    </dgm:pt>
    <dgm:pt modelId="{9C448088-4FA5-9D40-89B3-3C4BE7F1E26C}" type="pres">
      <dgm:prSet presAssocID="{C3D0BB5C-D24B-4FF4-867A-09CC4C2FB33D}" presName="sp" presStyleCnt="0"/>
      <dgm:spPr/>
    </dgm:pt>
    <dgm:pt modelId="{046981E6-6851-A745-BA56-0A39D528D167}" type="pres">
      <dgm:prSet presAssocID="{FF6DF07F-496E-40D9-AA3E-0C7081CE9AC3}" presName="arrowAndChildren" presStyleCnt="0"/>
      <dgm:spPr/>
    </dgm:pt>
    <dgm:pt modelId="{B0AA958C-CDC6-D242-99DB-0BF846BDB902}" type="pres">
      <dgm:prSet presAssocID="{FF6DF07F-496E-40D9-AA3E-0C7081CE9AC3}" presName="parentTextArrow" presStyleLbl="node1" presStyleIdx="0" presStyleCnt="0"/>
      <dgm:spPr/>
    </dgm:pt>
    <dgm:pt modelId="{388E9E67-2F3D-C348-80E7-56667475E61D}" type="pres">
      <dgm:prSet presAssocID="{FF6DF07F-496E-40D9-AA3E-0C7081CE9AC3}" presName="arrow" presStyleLbl="alignNode1" presStyleIdx="3" presStyleCnt="4"/>
      <dgm:spPr/>
    </dgm:pt>
    <dgm:pt modelId="{D2C649FA-015A-2147-A96F-57BB222D959F}" type="pres">
      <dgm:prSet presAssocID="{FF6DF07F-496E-40D9-AA3E-0C7081CE9AC3}" presName="descendantArrow" presStyleLbl="bgAccFollowNode1" presStyleIdx="3" presStyleCnt="4"/>
      <dgm:spPr/>
    </dgm:pt>
  </dgm:ptLst>
  <dgm:cxnLst>
    <dgm:cxn modelId="{76E2B114-1085-6445-AD8B-046E06598AC2}" srcId="{063F5D0B-3972-427F-9AC9-2861EAD49E94}" destId="{BD52FBE9-D0FF-3B46-9A10-1FF4107DFAD9}" srcOrd="3" destOrd="0" parTransId="{838050D4-6357-D347-87D6-ADC9F71F07B5}" sibTransId="{6EC224C3-DB17-8E44-8DAC-42005203EC59}"/>
    <dgm:cxn modelId="{2E5EAB17-A3B8-1B46-942C-B5A8F024DC64}" type="presOf" srcId="{FF6DF07F-496E-40D9-AA3E-0C7081CE9AC3}" destId="{388E9E67-2F3D-C348-80E7-56667475E61D}" srcOrd="1" destOrd="0" presId="urn:microsoft.com/office/officeart/2016/7/layout/VerticalDownArrowProcess"/>
    <dgm:cxn modelId="{0E4F8B1B-84D6-B14C-BDD0-3F7D69101712}" type="presOf" srcId="{D574B2A2-1FC4-406D-A0E1-741062D2B061}" destId="{D2C649FA-015A-2147-A96F-57BB222D959F}" srcOrd="0" destOrd="0" presId="urn:microsoft.com/office/officeart/2016/7/layout/VerticalDownArrowProcess"/>
    <dgm:cxn modelId="{57EBA621-848C-2542-8B35-0A8D81B574F5}" srcId="{BD52FBE9-D0FF-3B46-9A10-1FF4107DFAD9}" destId="{28BA2DB4-8EC0-8A48-9EA8-D7845A53496B}" srcOrd="0" destOrd="0" parTransId="{235DC537-AA82-D846-A482-189C4B63E072}" sibTransId="{C23228BF-42E2-B345-AB7A-228A86ED91BC}"/>
    <dgm:cxn modelId="{EB9FDE25-D250-42ED-ACD1-72E984FBBACA}" srcId="{90487A66-6122-4AFF-9A14-974966F62018}" destId="{862F013E-A132-4D40-98CA-37732536BF53}" srcOrd="0" destOrd="0" parTransId="{26E16A26-8699-40A5-ACF6-F0E99D68E37C}" sibTransId="{FA7B77AF-6F6C-40CB-B382-4BD0C8B726B2}"/>
    <dgm:cxn modelId="{C7F57B2B-FD11-DA42-82E7-A10E27D9D5BF}" type="presOf" srcId="{063F5D0B-3972-427F-9AC9-2861EAD49E94}" destId="{83C8965C-EDAC-A64C-BB5D-91D58DDE1C23}" srcOrd="0" destOrd="0" presId="urn:microsoft.com/office/officeart/2016/7/layout/VerticalDownArrowProcess"/>
    <dgm:cxn modelId="{C355CD4E-4792-4D41-9FB9-B95E04B58855}" type="presOf" srcId="{90487A66-6122-4AFF-9A14-974966F62018}" destId="{FDE0FCB2-5332-C94E-A101-30765B4C5B37}" srcOrd="1" destOrd="0" presId="urn:microsoft.com/office/officeart/2016/7/layout/VerticalDownArrowProcess"/>
    <dgm:cxn modelId="{58D5F857-71C8-204D-AB15-8678EC6C4FB4}" type="presOf" srcId="{28BA2DB4-8EC0-8A48-9EA8-D7845A53496B}" destId="{89883DB3-51E5-514C-BBCA-2DA82FA766AC}" srcOrd="0" destOrd="0" presId="urn:microsoft.com/office/officeart/2016/7/layout/VerticalDownArrowProcess"/>
    <dgm:cxn modelId="{EAF93984-9F29-4882-9911-115D0AED39AD}" srcId="{063F5D0B-3972-427F-9AC9-2861EAD49E94}" destId="{82EA1DAD-B30C-428D-A35F-E2E290A9FE21}" srcOrd="2" destOrd="0" parTransId="{F19F3D33-4D2D-4E4B-A76F-0078075532B9}" sibTransId="{012E8FBC-8917-45CD-8919-2982563BDA37}"/>
    <dgm:cxn modelId="{D6F18E84-0827-4F3C-ADFF-6EF999C90D6A}" srcId="{063F5D0B-3972-427F-9AC9-2861EAD49E94}" destId="{FF6DF07F-496E-40D9-AA3E-0C7081CE9AC3}" srcOrd="0" destOrd="0" parTransId="{18C27C3A-CB1E-4229-B665-DC2C3947BCE3}" sibTransId="{C3D0BB5C-D24B-4FF4-867A-09CC4C2FB33D}"/>
    <dgm:cxn modelId="{71CED991-6DA6-4ED1-A9BF-5C2C8830C75B}" srcId="{82EA1DAD-B30C-428D-A35F-E2E290A9FE21}" destId="{99068B4D-DC46-432E-AA57-4A265A09DF63}" srcOrd="0" destOrd="0" parTransId="{F8396D2D-ABF2-42AA-BE67-9690ECE797C7}" sibTransId="{CA59038D-4500-4F8E-BA4E-36962F52C7B8}"/>
    <dgm:cxn modelId="{66A0169B-55B0-5145-AB71-24FB5C8FA2EA}" type="presOf" srcId="{90487A66-6122-4AFF-9A14-974966F62018}" destId="{885C15A5-2619-3D49-AFE0-3499B1F6040B}" srcOrd="0" destOrd="0" presId="urn:microsoft.com/office/officeart/2016/7/layout/VerticalDownArrowProcess"/>
    <dgm:cxn modelId="{5FB6C0A6-E002-4752-9BFB-349E2703580C}" srcId="{FF6DF07F-496E-40D9-AA3E-0C7081CE9AC3}" destId="{D574B2A2-1FC4-406D-A0E1-741062D2B061}" srcOrd="0" destOrd="0" parTransId="{CF5172CC-90A3-45CD-BB3F-CA9FBFA2600E}" sibTransId="{4C514783-D0E6-4EDF-8EED-9488B46ABA19}"/>
    <dgm:cxn modelId="{EB8CF8AB-A5D9-BC42-A095-38F13E3FA8CE}" type="presOf" srcId="{FF6DF07F-496E-40D9-AA3E-0C7081CE9AC3}" destId="{B0AA958C-CDC6-D242-99DB-0BF846BDB902}" srcOrd="0" destOrd="0" presId="urn:microsoft.com/office/officeart/2016/7/layout/VerticalDownArrowProcess"/>
    <dgm:cxn modelId="{CAC2E1B0-17C4-0240-A8BC-0AB0E570AEBB}" type="presOf" srcId="{862F013E-A132-4D40-98CA-37732536BF53}" destId="{BED157DE-9B9D-144B-A22B-F14B56DDD3B3}" srcOrd="0" destOrd="0" presId="urn:microsoft.com/office/officeart/2016/7/layout/VerticalDownArrowProcess"/>
    <dgm:cxn modelId="{3DCEE8B3-28F0-4B47-B536-10EBEFE14FA6}" type="presOf" srcId="{BD52FBE9-D0FF-3B46-9A10-1FF4107DFAD9}" destId="{391DCCB6-E23E-BC44-BCC4-9786E0A06A5B}" srcOrd="0" destOrd="0" presId="urn:microsoft.com/office/officeart/2016/7/layout/VerticalDownArrowProcess"/>
    <dgm:cxn modelId="{A7270DBE-9759-2F45-AAA5-2900EBA0C941}" type="presOf" srcId="{82EA1DAD-B30C-428D-A35F-E2E290A9FE21}" destId="{182C967A-91AF-6A41-B34B-051D9B054011}" srcOrd="1" destOrd="0" presId="urn:microsoft.com/office/officeart/2016/7/layout/VerticalDownArrowProcess"/>
    <dgm:cxn modelId="{1890F5D2-963B-AF4E-905E-C73AA36231CB}" type="presOf" srcId="{82EA1DAD-B30C-428D-A35F-E2E290A9FE21}" destId="{7D636CC3-C0B4-8444-BE13-C107ABB9CB8A}" srcOrd="0" destOrd="0" presId="urn:microsoft.com/office/officeart/2016/7/layout/VerticalDownArrowProcess"/>
    <dgm:cxn modelId="{E8A2F4DF-DFC3-4411-AA15-3E7EA73D9AD1}" srcId="{063F5D0B-3972-427F-9AC9-2861EAD49E94}" destId="{90487A66-6122-4AFF-9A14-974966F62018}" srcOrd="1" destOrd="0" parTransId="{188C6C66-9E95-4D2F-8F0A-241A3D634704}" sibTransId="{994E5F38-089F-46E4-A38A-8E2DCB3DB8DD}"/>
    <dgm:cxn modelId="{C504ABF8-340A-394F-B2BB-FBD8A4983448}" type="presOf" srcId="{99068B4D-DC46-432E-AA57-4A265A09DF63}" destId="{71A16832-4834-A943-ADC2-DCBBBF3702D2}" srcOrd="0" destOrd="0" presId="urn:microsoft.com/office/officeart/2016/7/layout/VerticalDownArrowProcess"/>
    <dgm:cxn modelId="{E0F9A0CE-48B7-B847-AE40-58DC391B1E55}" type="presParOf" srcId="{83C8965C-EDAC-A64C-BB5D-91D58DDE1C23}" destId="{3B853946-C93C-0941-A87D-E9DDD245F10B}" srcOrd="0" destOrd="0" presId="urn:microsoft.com/office/officeart/2016/7/layout/VerticalDownArrowProcess"/>
    <dgm:cxn modelId="{4B4C0400-104B-F640-92F5-86D61260F303}" type="presParOf" srcId="{3B853946-C93C-0941-A87D-E9DDD245F10B}" destId="{391DCCB6-E23E-BC44-BCC4-9786E0A06A5B}" srcOrd="0" destOrd="0" presId="urn:microsoft.com/office/officeart/2016/7/layout/VerticalDownArrowProcess"/>
    <dgm:cxn modelId="{4C42CB2F-4BA7-D34E-90DA-D57BD255F8F0}" type="presParOf" srcId="{3B853946-C93C-0941-A87D-E9DDD245F10B}" destId="{89883DB3-51E5-514C-BBCA-2DA82FA766AC}" srcOrd="1" destOrd="0" presId="urn:microsoft.com/office/officeart/2016/7/layout/VerticalDownArrowProcess"/>
    <dgm:cxn modelId="{ACDAD1D4-2BBE-3442-9FFA-3196226F9030}" type="presParOf" srcId="{83C8965C-EDAC-A64C-BB5D-91D58DDE1C23}" destId="{D93D85E9-016A-9046-853C-6B441CC84A3F}" srcOrd="1" destOrd="0" presId="urn:microsoft.com/office/officeart/2016/7/layout/VerticalDownArrowProcess"/>
    <dgm:cxn modelId="{5DF50BE5-727E-1841-80F9-C3116D0AB541}" type="presParOf" srcId="{83C8965C-EDAC-A64C-BB5D-91D58DDE1C23}" destId="{2F3B5A59-8BFC-344F-BB14-46B7E8FF66DC}" srcOrd="2" destOrd="0" presId="urn:microsoft.com/office/officeart/2016/7/layout/VerticalDownArrowProcess"/>
    <dgm:cxn modelId="{A0F16B25-3821-3548-984A-772BF92AFAB4}" type="presParOf" srcId="{2F3B5A59-8BFC-344F-BB14-46B7E8FF66DC}" destId="{7D636CC3-C0B4-8444-BE13-C107ABB9CB8A}" srcOrd="0" destOrd="0" presId="urn:microsoft.com/office/officeart/2016/7/layout/VerticalDownArrowProcess"/>
    <dgm:cxn modelId="{F6E5064E-E0B9-7D42-98CE-51A60D746D7F}" type="presParOf" srcId="{2F3B5A59-8BFC-344F-BB14-46B7E8FF66DC}" destId="{182C967A-91AF-6A41-B34B-051D9B054011}" srcOrd="1" destOrd="0" presId="urn:microsoft.com/office/officeart/2016/7/layout/VerticalDownArrowProcess"/>
    <dgm:cxn modelId="{D2175300-11CB-2147-86C7-4AD475C75C53}" type="presParOf" srcId="{2F3B5A59-8BFC-344F-BB14-46B7E8FF66DC}" destId="{71A16832-4834-A943-ADC2-DCBBBF3702D2}" srcOrd="2" destOrd="0" presId="urn:microsoft.com/office/officeart/2016/7/layout/VerticalDownArrowProcess"/>
    <dgm:cxn modelId="{5B26836D-3FB3-5742-A991-64684220197E}" type="presParOf" srcId="{83C8965C-EDAC-A64C-BB5D-91D58DDE1C23}" destId="{856AC612-CB1A-044A-8F3A-70AD851341FE}" srcOrd="3" destOrd="0" presId="urn:microsoft.com/office/officeart/2016/7/layout/VerticalDownArrowProcess"/>
    <dgm:cxn modelId="{F3FB2CCA-9E13-6A43-BB97-FCAE53CA5ED2}" type="presParOf" srcId="{83C8965C-EDAC-A64C-BB5D-91D58DDE1C23}" destId="{DA5EA033-ED19-E94D-9D8F-FA59D06E795B}" srcOrd="4" destOrd="0" presId="urn:microsoft.com/office/officeart/2016/7/layout/VerticalDownArrowProcess"/>
    <dgm:cxn modelId="{E9C68489-8E94-0A4B-A7A4-781E7BBFF837}" type="presParOf" srcId="{DA5EA033-ED19-E94D-9D8F-FA59D06E795B}" destId="{885C15A5-2619-3D49-AFE0-3499B1F6040B}" srcOrd="0" destOrd="0" presId="urn:microsoft.com/office/officeart/2016/7/layout/VerticalDownArrowProcess"/>
    <dgm:cxn modelId="{3AC9C92F-DCBC-1B4B-9B01-591654415504}" type="presParOf" srcId="{DA5EA033-ED19-E94D-9D8F-FA59D06E795B}" destId="{FDE0FCB2-5332-C94E-A101-30765B4C5B37}" srcOrd="1" destOrd="0" presId="urn:microsoft.com/office/officeart/2016/7/layout/VerticalDownArrowProcess"/>
    <dgm:cxn modelId="{0433D4BC-09A4-1944-AF05-C7C4F139701B}" type="presParOf" srcId="{DA5EA033-ED19-E94D-9D8F-FA59D06E795B}" destId="{BED157DE-9B9D-144B-A22B-F14B56DDD3B3}" srcOrd="2" destOrd="0" presId="urn:microsoft.com/office/officeart/2016/7/layout/VerticalDownArrowProcess"/>
    <dgm:cxn modelId="{74D7760C-A75F-9C4A-9FA8-B769ABED3CBC}" type="presParOf" srcId="{83C8965C-EDAC-A64C-BB5D-91D58DDE1C23}" destId="{9C448088-4FA5-9D40-89B3-3C4BE7F1E26C}" srcOrd="5" destOrd="0" presId="urn:microsoft.com/office/officeart/2016/7/layout/VerticalDownArrowProcess"/>
    <dgm:cxn modelId="{650C86F6-8B5D-6C43-98C6-BB3F4730756B}" type="presParOf" srcId="{83C8965C-EDAC-A64C-BB5D-91D58DDE1C23}" destId="{046981E6-6851-A745-BA56-0A39D528D167}" srcOrd="6" destOrd="0" presId="urn:microsoft.com/office/officeart/2016/7/layout/VerticalDownArrowProcess"/>
    <dgm:cxn modelId="{E6ED2263-90D4-8140-804A-41367D4B8215}" type="presParOf" srcId="{046981E6-6851-A745-BA56-0A39D528D167}" destId="{B0AA958C-CDC6-D242-99DB-0BF846BDB902}" srcOrd="0" destOrd="0" presId="urn:microsoft.com/office/officeart/2016/7/layout/VerticalDownArrowProcess"/>
    <dgm:cxn modelId="{F7765BD3-7808-F647-B485-233C187D3AF9}" type="presParOf" srcId="{046981E6-6851-A745-BA56-0A39D528D167}" destId="{388E9E67-2F3D-C348-80E7-56667475E61D}" srcOrd="1" destOrd="0" presId="urn:microsoft.com/office/officeart/2016/7/layout/VerticalDownArrowProcess"/>
    <dgm:cxn modelId="{32A9EB8F-3936-FC4D-8AD4-131869BB2995}" type="presParOf" srcId="{046981E6-6851-A745-BA56-0A39D528D167}" destId="{D2C649FA-015A-2147-A96F-57BB222D959F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9275DB9-8C7D-0F4F-9C48-C7DDD08B4C29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GB"/>
        </a:p>
      </dgm:t>
    </dgm:pt>
    <dgm:pt modelId="{105160EC-E757-934A-B9B2-32341B03BA33}">
      <dgm:prSet/>
      <dgm:spPr/>
      <dgm:t>
        <a:bodyPr/>
        <a:lstStyle/>
        <a:p>
          <a:r>
            <a:rPr lang="en-US" dirty="0"/>
            <a:t>Patient age is mostly between 30-60 years old.</a:t>
          </a:r>
          <a:endParaRPr lang="en-AU" dirty="0"/>
        </a:p>
      </dgm:t>
    </dgm:pt>
    <dgm:pt modelId="{5B5173AB-755B-AF48-B8C2-582058EAF7A2}" type="parTrans" cxnId="{32DAE31B-DC04-C944-AF4C-FFD4119C0792}">
      <dgm:prSet/>
      <dgm:spPr/>
      <dgm:t>
        <a:bodyPr/>
        <a:lstStyle/>
        <a:p>
          <a:endParaRPr lang="en-GB"/>
        </a:p>
      </dgm:t>
    </dgm:pt>
    <dgm:pt modelId="{F691C154-6449-684A-8D04-93D5B90A560E}" type="sibTrans" cxnId="{32DAE31B-DC04-C944-AF4C-FFD4119C0792}">
      <dgm:prSet phldrT="1" phldr="0"/>
      <dgm:spPr/>
      <dgm:t>
        <a:bodyPr/>
        <a:lstStyle/>
        <a:p>
          <a:r>
            <a:rPr lang="en-GB"/>
            <a:t>1</a:t>
          </a:r>
        </a:p>
      </dgm:t>
    </dgm:pt>
    <dgm:pt modelId="{9A06A829-96B6-7342-97E1-1449F4B1B7DA}">
      <dgm:prSet/>
      <dgm:spPr/>
      <dgm:t>
        <a:bodyPr/>
        <a:lstStyle/>
        <a:p>
          <a:r>
            <a:rPr lang="en-US" dirty="0"/>
            <a:t>Used 5 classification models and best performance model is InceptionNetV2.</a:t>
          </a:r>
          <a:endParaRPr lang="en-AU" dirty="0"/>
        </a:p>
      </dgm:t>
    </dgm:pt>
    <dgm:pt modelId="{D00CE7FC-A5CB-264C-9DCF-8680A22C48C1}" type="parTrans" cxnId="{504EB333-E2A9-2948-9AA5-96A105635153}">
      <dgm:prSet/>
      <dgm:spPr/>
      <dgm:t>
        <a:bodyPr/>
        <a:lstStyle/>
        <a:p>
          <a:endParaRPr lang="en-GB"/>
        </a:p>
      </dgm:t>
    </dgm:pt>
    <dgm:pt modelId="{A20DDD33-045E-B44A-B94A-03E824E139F6}" type="sibTrans" cxnId="{504EB333-E2A9-2948-9AA5-96A105635153}">
      <dgm:prSet phldrT="2" phldr="0"/>
      <dgm:spPr/>
      <dgm:t>
        <a:bodyPr/>
        <a:lstStyle/>
        <a:p>
          <a:r>
            <a:rPr lang="en-GB"/>
            <a:t>2</a:t>
          </a:r>
        </a:p>
      </dgm:t>
    </dgm:pt>
    <dgm:pt modelId="{3C019D03-E0CE-4F42-9B24-B5C54435E15A}">
      <dgm:prSet/>
      <dgm:spPr/>
      <dgm:t>
        <a:bodyPr/>
        <a:lstStyle/>
        <a:p>
          <a:r>
            <a:rPr lang="en-US" dirty="0"/>
            <a:t>InceptionNetV2 Classification model accuracy on unseen data is 98%, F1 score is 97%.</a:t>
          </a:r>
          <a:endParaRPr lang="en-AU" dirty="0"/>
        </a:p>
      </dgm:t>
    </dgm:pt>
    <dgm:pt modelId="{A817203E-309F-0F43-945A-6838020768F1}" type="parTrans" cxnId="{6BF1E092-DA1D-144C-84A8-7D7B301531CC}">
      <dgm:prSet/>
      <dgm:spPr/>
      <dgm:t>
        <a:bodyPr/>
        <a:lstStyle/>
        <a:p>
          <a:endParaRPr lang="en-GB"/>
        </a:p>
      </dgm:t>
    </dgm:pt>
    <dgm:pt modelId="{0FD0003A-D0AD-E641-ADB4-45CA21412EB3}" type="sibTrans" cxnId="{6BF1E092-DA1D-144C-84A8-7D7B301531CC}">
      <dgm:prSet phldrT="3" phldr="0"/>
      <dgm:spPr/>
      <dgm:t>
        <a:bodyPr/>
        <a:lstStyle/>
        <a:p>
          <a:r>
            <a:rPr lang="en-GB"/>
            <a:t>3</a:t>
          </a:r>
        </a:p>
      </dgm:t>
    </dgm:pt>
    <dgm:pt modelId="{FA4A3F9B-1221-0F4A-8296-33681832BABF}">
      <dgm:prSet/>
      <dgm:spPr/>
      <dgm:t>
        <a:bodyPr/>
        <a:lstStyle/>
        <a:p>
          <a:r>
            <a:rPr lang="en-US" dirty="0" err="1"/>
            <a:t>ResUnet</a:t>
          </a:r>
          <a:r>
            <a:rPr lang="en-US" dirty="0"/>
            <a:t> Segmentation model with Tversky score is 90% on unseen data. Which made the similarity high between ground truth mask and predicted mask.</a:t>
          </a:r>
          <a:endParaRPr lang="en-AU" dirty="0"/>
        </a:p>
      </dgm:t>
    </dgm:pt>
    <dgm:pt modelId="{E460FE4A-58EA-9644-B57F-A48674B71483}" type="parTrans" cxnId="{E5D386D9-0640-204A-AA62-C36AB398CAC7}">
      <dgm:prSet/>
      <dgm:spPr/>
      <dgm:t>
        <a:bodyPr/>
        <a:lstStyle/>
        <a:p>
          <a:endParaRPr lang="en-GB"/>
        </a:p>
      </dgm:t>
    </dgm:pt>
    <dgm:pt modelId="{66481E48-98F5-2B4B-AD9A-C9E5EFFC232C}" type="sibTrans" cxnId="{E5D386D9-0640-204A-AA62-C36AB398CAC7}">
      <dgm:prSet phldrT="4" phldr="0"/>
      <dgm:spPr/>
      <dgm:t>
        <a:bodyPr/>
        <a:lstStyle/>
        <a:p>
          <a:r>
            <a:rPr lang="en-GB"/>
            <a:t>4</a:t>
          </a:r>
        </a:p>
      </dgm:t>
    </dgm:pt>
    <dgm:pt modelId="{391BD8AE-4E35-7943-B2E2-28141D4854A3}" type="pres">
      <dgm:prSet presAssocID="{49275DB9-8C7D-0F4F-9C48-C7DDD08B4C29}" presName="Name0" presStyleCnt="0">
        <dgm:presLayoutVars>
          <dgm:animLvl val="lvl"/>
          <dgm:resizeHandles val="exact"/>
        </dgm:presLayoutVars>
      </dgm:prSet>
      <dgm:spPr/>
    </dgm:pt>
    <dgm:pt modelId="{250EF02D-9ABE-8741-965C-3869E7B49FAF}" type="pres">
      <dgm:prSet presAssocID="{105160EC-E757-934A-B9B2-32341B03BA33}" presName="compositeNode" presStyleCnt="0">
        <dgm:presLayoutVars>
          <dgm:bulletEnabled val="1"/>
        </dgm:presLayoutVars>
      </dgm:prSet>
      <dgm:spPr/>
    </dgm:pt>
    <dgm:pt modelId="{CAF0E8EF-35A8-A542-9EAB-4F2D43EE9DD0}" type="pres">
      <dgm:prSet presAssocID="{105160EC-E757-934A-B9B2-32341B03BA33}" presName="bgRect" presStyleLbl="bgAccFollowNode1" presStyleIdx="0" presStyleCnt="4" custLinFactNeighborX="-126" custLinFactNeighborY="-720"/>
      <dgm:spPr/>
    </dgm:pt>
    <dgm:pt modelId="{4D01E100-45A2-5F48-AD36-B8D7EF338BB6}" type="pres">
      <dgm:prSet presAssocID="{F691C154-6449-684A-8D04-93D5B90A560E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009900F8-DCCE-B440-8A92-1AE4DC54A829}" type="pres">
      <dgm:prSet presAssocID="{105160EC-E757-934A-B9B2-32341B03BA33}" presName="bottomLine" presStyleLbl="alignNode1" presStyleIdx="1" presStyleCnt="8">
        <dgm:presLayoutVars/>
      </dgm:prSet>
      <dgm:spPr/>
    </dgm:pt>
    <dgm:pt modelId="{BD97103C-FB2F-E74C-A311-0D12189DC065}" type="pres">
      <dgm:prSet presAssocID="{105160EC-E757-934A-B9B2-32341B03BA33}" presName="nodeText" presStyleLbl="bgAccFollowNode1" presStyleIdx="0" presStyleCnt="4">
        <dgm:presLayoutVars>
          <dgm:bulletEnabled val="1"/>
        </dgm:presLayoutVars>
      </dgm:prSet>
      <dgm:spPr/>
    </dgm:pt>
    <dgm:pt modelId="{AA6F1885-E3CB-6344-A620-C975946B5C15}" type="pres">
      <dgm:prSet presAssocID="{F691C154-6449-684A-8D04-93D5B90A560E}" presName="sibTrans" presStyleCnt="0"/>
      <dgm:spPr/>
    </dgm:pt>
    <dgm:pt modelId="{3A24619C-2C97-1A4C-87C8-E01BB1D732FD}" type="pres">
      <dgm:prSet presAssocID="{9A06A829-96B6-7342-97E1-1449F4B1B7DA}" presName="compositeNode" presStyleCnt="0">
        <dgm:presLayoutVars>
          <dgm:bulletEnabled val="1"/>
        </dgm:presLayoutVars>
      </dgm:prSet>
      <dgm:spPr/>
    </dgm:pt>
    <dgm:pt modelId="{624CE46D-8F4E-C941-97E2-3A4ADA57E5A1}" type="pres">
      <dgm:prSet presAssocID="{9A06A829-96B6-7342-97E1-1449F4B1B7DA}" presName="bgRect" presStyleLbl="bgAccFollowNode1" presStyleIdx="1" presStyleCnt="4"/>
      <dgm:spPr/>
    </dgm:pt>
    <dgm:pt modelId="{20B140A3-AE70-D342-9F5D-FAA634188F95}" type="pres">
      <dgm:prSet presAssocID="{A20DDD33-045E-B44A-B94A-03E824E139F6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12AEA404-E102-9140-8ED5-93906F2C679F}" type="pres">
      <dgm:prSet presAssocID="{9A06A829-96B6-7342-97E1-1449F4B1B7DA}" presName="bottomLine" presStyleLbl="alignNode1" presStyleIdx="3" presStyleCnt="8">
        <dgm:presLayoutVars/>
      </dgm:prSet>
      <dgm:spPr/>
    </dgm:pt>
    <dgm:pt modelId="{9ED8F640-3110-4744-91ED-01A7501CB917}" type="pres">
      <dgm:prSet presAssocID="{9A06A829-96B6-7342-97E1-1449F4B1B7DA}" presName="nodeText" presStyleLbl="bgAccFollowNode1" presStyleIdx="1" presStyleCnt="4">
        <dgm:presLayoutVars>
          <dgm:bulletEnabled val="1"/>
        </dgm:presLayoutVars>
      </dgm:prSet>
      <dgm:spPr/>
    </dgm:pt>
    <dgm:pt modelId="{2604664C-7D1E-224D-8918-02FED5B5F200}" type="pres">
      <dgm:prSet presAssocID="{A20DDD33-045E-B44A-B94A-03E824E139F6}" presName="sibTrans" presStyleCnt="0"/>
      <dgm:spPr/>
    </dgm:pt>
    <dgm:pt modelId="{EEDC44F5-AB7F-8843-9BCA-2AD1D8F6FC6D}" type="pres">
      <dgm:prSet presAssocID="{3C019D03-E0CE-4F42-9B24-B5C54435E15A}" presName="compositeNode" presStyleCnt="0">
        <dgm:presLayoutVars>
          <dgm:bulletEnabled val="1"/>
        </dgm:presLayoutVars>
      </dgm:prSet>
      <dgm:spPr/>
    </dgm:pt>
    <dgm:pt modelId="{FFDC5050-DB05-6140-B8FC-23C810A47545}" type="pres">
      <dgm:prSet presAssocID="{3C019D03-E0CE-4F42-9B24-B5C54435E15A}" presName="bgRect" presStyleLbl="bgAccFollowNode1" presStyleIdx="2" presStyleCnt="4"/>
      <dgm:spPr/>
    </dgm:pt>
    <dgm:pt modelId="{DE5AF025-3A51-E34F-A39A-39038D434E27}" type="pres">
      <dgm:prSet presAssocID="{0FD0003A-D0AD-E641-ADB4-45CA21412EB3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10B01EBF-EFDE-A44E-9F99-D61C4555EFDC}" type="pres">
      <dgm:prSet presAssocID="{3C019D03-E0CE-4F42-9B24-B5C54435E15A}" presName="bottomLine" presStyleLbl="alignNode1" presStyleIdx="5" presStyleCnt="8">
        <dgm:presLayoutVars/>
      </dgm:prSet>
      <dgm:spPr/>
    </dgm:pt>
    <dgm:pt modelId="{AE3336C9-3876-BC40-BA6E-DED0B1FDDE3C}" type="pres">
      <dgm:prSet presAssocID="{3C019D03-E0CE-4F42-9B24-B5C54435E15A}" presName="nodeText" presStyleLbl="bgAccFollowNode1" presStyleIdx="2" presStyleCnt="4">
        <dgm:presLayoutVars>
          <dgm:bulletEnabled val="1"/>
        </dgm:presLayoutVars>
      </dgm:prSet>
      <dgm:spPr/>
    </dgm:pt>
    <dgm:pt modelId="{DE47C2E2-EE92-4145-AFF2-B6F39F288E13}" type="pres">
      <dgm:prSet presAssocID="{0FD0003A-D0AD-E641-ADB4-45CA21412EB3}" presName="sibTrans" presStyleCnt="0"/>
      <dgm:spPr/>
    </dgm:pt>
    <dgm:pt modelId="{C456F246-E7AC-814E-8519-9C3F9609A150}" type="pres">
      <dgm:prSet presAssocID="{FA4A3F9B-1221-0F4A-8296-33681832BABF}" presName="compositeNode" presStyleCnt="0">
        <dgm:presLayoutVars>
          <dgm:bulletEnabled val="1"/>
        </dgm:presLayoutVars>
      </dgm:prSet>
      <dgm:spPr/>
    </dgm:pt>
    <dgm:pt modelId="{FDD3691C-D620-8E43-90E7-C96BE1EDA21F}" type="pres">
      <dgm:prSet presAssocID="{FA4A3F9B-1221-0F4A-8296-33681832BABF}" presName="bgRect" presStyleLbl="bgAccFollowNode1" presStyleIdx="3" presStyleCnt="4"/>
      <dgm:spPr/>
    </dgm:pt>
    <dgm:pt modelId="{A20DA65D-FC4D-CC48-A623-33EBAFA2FBD5}" type="pres">
      <dgm:prSet presAssocID="{66481E48-98F5-2B4B-AD9A-C9E5EFFC232C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2B183175-A546-8145-811E-CD5CE3F028DC}" type="pres">
      <dgm:prSet presAssocID="{FA4A3F9B-1221-0F4A-8296-33681832BABF}" presName="bottomLine" presStyleLbl="alignNode1" presStyleIdx="7" presStyleCnt="8">
        <dgm:presLayoutVars/>
      </dgm:prSet>
      <dgm:spPr/>
    </dgm:pt>
    <dgm:pt modelId="{313B326C-CCA5-F042-807D-80ABD3E4023A}" type="pres">
      <dgm:prSet presAssocID="{FA4A3F9B-1221-0F4A-8296-33681832BABF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32C39214-7D92-7749-BF24-872B3370222D}" type="presOf" srcId="{FA4A3F9B-1221-0F4A-8296-33681832BABF}" destId="{313B326C-CCA5-F042-807D-80ABD3E4023A}" srcOrd="1" destOrd="0" presId="urn:microsoft.com/office/officeart/2016/7/layout/BasicLinearProcessNumbered"/>
    <dgm:cxn modelId="{111B7E19-2838-184A-8FFC-234ADB5319CC}" type="presOf" srcId="{F691C154-6449-684A-8D04-93D5B90A560E}" destId="{4D01E100-45A2-5F48-AD36-B8D7EF338BB6}" srcOrd="0" destOrd="0" presId="urn:microsoft.com/office/officeart/2016/7/layout/BasicLinearProcessNumbered"/>
    <dgm:cxn modelId="{32DAE31B-DC04-C944-AF4C-FFD4119C0792}" srcId="{49275DB9-8C7D-0F4F-9C48-C7DDD08B4C29}" destId="{105160EC-E757-934A-B9B2-32341B03BA33}" srcOrd="0" destOrd="0" parTransId="{5B5173AB-755B-AF48-B8C2-582058EAF7A2}" sibTransId="{F691C154-6449-684A-8D04-93D5B90A560E}"/>
    <dgm:cxn modelId="{504EB333-E2A9-2948-9AA5-96A105635153}" srcId="{49275DB9-8C7D-0F4F-9C48-C7DDD08B4C29}" destId="{9A06A829-96B6-7342-97E1-1449F4B1B7DA}" srcOrd="1" destOrd="0" parTransId="{D00CE7FC-A5CB-264C-9DCF-8680A22C48C1}" sibTransId="{A20DDD33-045E-B44A-B94A-03E824E139F6}"/>
    <dgm:cxn modelId="{BFF43A35-B15A-584E-BC92-04E51A399CDA}" type="presOf" srcId="{9A06A829-96B6-7342-97E1-1449F4B1B7DA}" destId="{9ED8F640-3110-4744-91ED-01A7501CB917}" srcOrd="1" destOrd="0" presId="urn:microsoft.com/office/officeart/2016/7/layout/BasicLinearProcessNumbered"/>
    <dgm:cxn modelId="{6C480C45-065F-2E46-8E34-A2A99A7CE686}" type="presOf" srcId="{3C019D03-E0CE-4F42-9B24-B5C54435E15A}" destId="{FFDC5050-DB05-6140-B8FC-23C810A47545}" srcOrd="0" destOrd="0" presId="urn:microsoft.com/office/officeart/2016/7/layout/BasicLinearProcessNumbered"/>
    <dgm:cxn modelId="{19438F50-E095-3B47-AD10-68130FC13579}" type="presOf" srcId="{A20DDD33-045E-B44A-B94A-03E824E139F6}" destId="{20B140A3-AE70-D342-9F5D-FAA634188F95}" srcOrd="0" destOrd="0" presId="urn:microsoft.com/office/officeart/2016/7/layout/BasicLinearProcessNumbered"/>
    <dgm:cxn modelId="{6BF1E092-DA1D-144C-84A8-7D7B301531CC}" srcId="{49275DB9-8C7D-0F4F-9C48-C7DDD08B4C29}" destId="{3C019D03-E0CE-4F42-9B24-B5C54435E15A}" srcOrd="2" destOrd="0" parTransId="{A817203E-309F-0F43-945A-6838020768F1}" sibTransId="{0FD0003A-D0AD-E641-ADB4-45CA21412EB3}"/>
    <dgm:cxn modelId="{300CEBA0-7F4A-F341-823F-5092D10232A1}" type="presOf" srcId="{66481E48-98F5-2B4B-AD9A-C9E5EFFC232C}" destId="{A20DA65D-FC4D-CC48-A623-33EBAFA2FBD5}" srcOrd="0" destOrd="0" presId="urn:microsoft.com/office/officeart/2016/7/layout/BasicLinearProcessNumbered"/>
    <dgm:cxn modelId="{64A0F6AD-716D-B741-865D-07B3498FA023}" type="presOf" srcId="{49275DB9-8C7D-0F4F-9C48-C7DDD08B4C29}" destId="{391BD8AE-4E35-7943-B2E2-28141D4854A3}" srcOrd="0" destOrd="0" presId="urn:microsoft.com/office/officeart/2016/7/layout/BasicLinearProcessNumbered"/>
    <dgm:cxn modelId="{700F2FB3-DD9E-B24E-9640-A76C02F90168}" type="presOf" srcId="{3C019D03-E0CE-4F42-9B24-B5C54435E15A}" destId="{AE3336C9-3876-BC40-BA6E-DED0B1FDDE3C}" srcOrd="1" destOrd="0" presId="urn:microsoft.com/office/officeart/2016/7/layout/BasicLinearProcessNumbered"/>
    <dgm:cxn modelId="{74DB12C0-55A9-2543-A1D0-CC8B373103E1}" type="presOf" srcId="{9A06A829-96B6-7342-97E1-1449F4B1B7DA}" destId="{624CE46D-8F4E-C941-97E2-3A4ADA57E5A1}" srcOrd="0" destOrd="0" presId="urn:microsoft.com/office/officeart/2016/7/layout/BasicLinearProcessNumbered"/>
    <dgm:cxn modelId="{E5D386D9-0640-204A-AA62-C36AB398CAC7}" srcId="{49275DB9-8C7D-0F4F-9C48-C7DDD08B4C29}" destId="{FA4A3F9B-1221-0F4A-8296-33681832BABF}" srcOrd="3" destOrd="0" parTransId="{E460FE4A-58EA-9644-B57F-A48674B71483}" sibTransId="{66481E48-98F5-2B4B-AD9A-C9E5EFFC232C}"/>
    <dgm:cxn modelId="{66D145E2-9093-C048-8919-C82623EB0C50}" type="presOf" srcId="{105160EC-E757-934A-B9B2-32341B03BA33}" destId="{CAF0E8EF-35A8-A542-9EAB-4F2D43EE9DD0}" srcOrd="0" destOrd="0" presId="urn:microsoft.com/office/officeart/2016/7/layout/BasicLinearProcessNumbered"/>
    <dgm:cxn modelId="{51B28AE4-27C0-E149-AEE1-0CE9741C392A}" type="presOf" srcId="{105160EC-E757-934A-B9B2-32341B03BA33}" destId="{BD97103C-FB2F-E74C-A311-0D12189DC065}" srcOrd="1" destOrd="0" presId="urn:microsoft.com/office/officeart/2016/7/layout/BasicLinearProcessNumbered"/>
    <dgm:cxn modelId="{96A422EC-DEFA-6241-AB64-788A38A562FD}" type="presOf" srcId="{0FD0003A-D0AD-E641-ADB4-45CA21412EB3}" destId="{DE5AF025-3A51-E34F-A39A-39038D434E27}" srcOrd="0" destOrd="0" presId="urn:microsoft.com/office/officeart/2016/7/layout/BasicLinearProcessNumbered"/>
    <dgm:cxn modelId="{DC26ADEE-E762-BD43-AB59-FB6CF3D73418}" type="presOf" srcId="{FA4A3F9B-1221-0F4A-8296-33681832BABF}" destId="{FDD3691C-D620-8E43-90E7-C96BE1EDA21F}" srcOrd="0" destOrd="0" presId="urn:microsoft.com/office/officeart/2016/7/layout/BasicLinearProcessNumbered"/>
    <dgm:cxn modelId="{6AB9FF24-ADF4-6E4B-BB67-6109E0D95B37}" type="presParOf" srcId="{391BD8AE-4E35-7943-B2E2-28141D4854A3}" destId="{250EF02D-9ABE-8741-965C-3869E7B49FAF}" srcOrd="0" destOrd="0" presId="urn:microsoft.com/office/officeart/2016/7/layout/BasicLinearProcessNumbered"/>
    <dgm:cxn modelId="{C02F985B-1191-3649-9B05-15EF8770FB06}" type="presParOf" srcId="{250EF02D-9ABE-8741-965C-3869E7B49FAF}" destId="{CAF0E8EF-35A8-A542-9EAB-4F2D43EE9DD0}" srcOrd="0" destOrd="0" presId="urn:microsoft.com/office/officeart/2016/7/layout/BasicLinearProcessNumbered"/>
    <dgm:cxn modelId="{37F6B9EF-41AC-4149-B0F6-C0AF2098099B}" type="presParOf" srcId="{250EF02D-9ABE-8741-965C-3869E7B49FAF}" destId="{4D01E100-45A2-5F48-AD36-B8D7EF338BB6}" srcOrd="1" destOrd="0" presId="urn:microsoft.com/office/officeart/2016/7/layout/BasicLinearProcessNumbered"/>
    <dgm:cxn modelId="{9953406A-0BFE-284C-A314-374098FCFB00}" type="presParOf" srcId="{250EF02D-9ABE-8741-965C-3869E7B49FAF}" destId="{009900F8-DCCE-B440-8A92-1AE4DC54A829}" srcOrd="2" destOrd="0" presId="urn:microsoft.com/office/officeart/2016/7/layout/BasicLinearProcessNumbered"/>
    <dgm:cxn modelId="{F7995279-FAE3-4E4A-89C9-1CAC393A15F0}" type="presParOf" srcId="{250EF02D-9ABE-8741-965C-3869E7B49FAF}" destId="{BD97103C-FB2F-E74C-A311-0D12189DC065}" srcOrd="3" destOrd="0" presId="urn:microsoft.com/office/officeart/2016/7/layout/BasicLinearProcessNumbered"/>
    <dgm:cxn modelId="{82EC713F-5C60-3841-BBE6-C2133AA0757C}" type="presParOf" srcId="{391BD8AE-4E35-7943-B2E2-28141D4854A3}" destId="{AA6F1885-E3CB-6344-A620-C975946B5C15}" srcOrd="1" destOrd="0" presId="urn:microsoft.com/office/officeart/2016/7/layout/BasicLinearProcessNumbered"/>
    <dgm:cxn modelId="{D8FEB88D-D530-BA40-BE0E-DFAD81D7D9E2}" type="presParOf" srcId="{391BD8AE-4E35-7943-B2E2-28141D4854A3}" destId="{3A24619C-2C97-1A4C-87C8-E01BB1D732FD}" srcOrd="2" destOrd="0" presId="urn:microsoft.com/office/officeart/2016/7/layout/BasicLinearProcessNumbered"/>
    <dgm:cxn modelId="{E6A5A75B-7341-D24B-AE90-68F099969F39}" type="presParOf" srcId="{3A24619C-2C97-1A4C-87C8-E01BB1D732FD}" destId="{624CE46D-8F4E-C941-97E2-3A4ADA57E5A1}" srcOrd="0" destOrd="0" presId="urn:microsoft.com/office/officeart/2016/7/layout/BasicLinearProcessNumbered"/>
    <dgm:cxn modelId="{400D04CF-C0F2-5642-9B8F-27F519DFEE3B}" type="presParOf" srcId="{3A24619C-2C97-1A4C-87C8-E01BB1D732FD}" destId="{20B140A3-AE70-D342-9F5D-FAA634188F95}" srcOrd="1" destOrd="0" presId="urn:microsoft.com/office/officeart/2016/7/layout/BasicLinearProcessNumbered"/>
    <dgm:cxn modelId="{B9294F97-0DE2-444A-9EBC-1531F2DBDA62}" type="presParOf" srcId="{3A24619C-2C97-1A4C-87C8-E01BB1D732FD}" destId="{12AEA404-E102-9140-8ED5-93906F2C679F}" srcOrd="2" destOrd="0" presId="urn:microsoft.com/office/officeart/2016/7/layout/BasicLinearProcessNumbered"/>
    <dgm:cxn modelId="{E453977B-AC2B-7742-A1FB-D324B311FD0E}" type="presParOf" srcId="{3A24619C-2C97-1A4C-87C8-E01BB1D732FD}" destId="{9ED8F640-3110-4744-91ED-01A7501CB917}" srcOrd="3" destOrd="0" presId="urn:microsoft.com/office/officeart/2016/7/layout/BasicLinearProcessNumbered"/>
    <dgm:cxn modelId="{777FB1ED-AF09-E542-9082-23E778A6192F}" type="presParOf" srcId="{391BD8AE-4E35-7943-B2E2-28141D4854A3}" destId="{2604664C-7D1E-224D-8918-02FED5B5F200}" srcOrd="3" destOrd="0" presId="urn:microsoft.com/office/officeart/2016/7/layout/BasicLinearProcessNumbered"/>
    <dgm:cxn modelId="{A074D146-070D-D146-887D-11165D74F6E8}" type="presParOf" srcId="{391BD8AE-4E35-7943-B2E2-28141D4854A3}" destId="{EEDC44F5-AB7F-8843-9BCA-2AD1D8F6FC6D}" srcOrd="4" destOrd="0" presId="urn:microsoft.com/office/officeart/2016/7/layout/BasicLinearProcessNumbered"/>
    <dgm:cxn modelId="{CF18A8C4-D050-C24D-A476-7352118A9C30}" type="presParOf" srcId="{EEDC44F5-AB7F-8843-9BCA-2AD1D8F6FC6D}" destId="{FFDC5050-DB05-6140-B8FC-23C810A47545}" srcOrd="0" destOrd="0" presId="urn:microsoft.com/office/officeart/2016/7/layout/BasicLinearProcessNumbered"/>
    <dgm:cxn modelId="{CDA6731C-92F9-6C45-B988-0F8382C74309}" type="presParOf" srcId="{EEDC44F5-AB7F-8843-9BCA-2AD1D8F6FC6D}" destId="{DE5AF025-3A51-E34F-A39A-39038D434E27}" srcOrd="1" destOrd="0" presId="urn:microsoft.com/office/officeart/2016/7/layout/BasicLinearProcessNumbered"/>
    <dgm:cxn modelId="{3F580908-427D-BA45-A55A-34ACDA7C0AC5}" type="presParOf" srcId="{EEDC44F5-AB7F-8843-9BCA-2AD1D8F6FC6D}" destId="{10B01EBF-EFDE-A44E-9F99-D61C4555EFDC}" srcOrd="2" destOrd="0" presId="urn:microsoft.com/office/officeart/2016/7/layout/BasicLinearProcessNumbered"/>
    <dgm:cxn modelId="{81D68BA1-EAEA-C44A-A9D8-FE948DE8DF21}" type="presParOf" srcId="{EEDC44F5-AB7F-8843-9BCA-2AD1D8F6FC6D}" destId="{AE3336C9-3876-BC40-BA6E-DED0B1FDDE3C}" srcOrd="3" destOrd="0" presId="urn:microsoft.com/office/officeart/2016/7/layout/BasicLinearProcessNumbered"/>
    <dgm:cxn modelId="{28C4A906-C520-5744-883C-5BD1FD3FD868}" type="presParOf" srcId="{391BD8AE-4E35-7943-B2E2-28141D4854A3}" destId="{DE47C2E2-EE92-4145-AFF2-B6F39F288E13}" srcOrd="5" destOrd="0" presId="urn:microsoft.com/office/officeart/2016/7/layout/BasicLinearProcessNumbered"/>
    <dgm:cxn modelId="{E3A94A20-BB01-1C4E-B718-94940EDD8FAA}" type="presParOf" srcId="{391BD8AE-4E35-7943-B2E2-28141D4854A3}" destId="{C456F246-E7AC-814E-8519-9C3F9609A150}" srcOrd="6" destOrd="0" presId="urn:microsoft.com/office/officeart/2016/7/layout/BasicLinearProcessNumbered"/>
    <dgm:cxn modelId="{54D2935B-7733-B747-84E0-B62E7DA063EB}" type="presParOf" srcId="{C456F246-E7AC-814E-8519-9C3F9609A150}" destId="{FDD3691C-D620-8E43-90E7-C96BE1EDA21F}" srcOrd="0" destOrd="0" presId="urn:microsoft.com/office/officeart/2016/7/layout/BasicLinearProcessNumbered"/>
    <dgm:cxn modelId="{F9455EAD-7A48-3B42-BB58-BCB4D1E01366}" type="presParOf" srcId="{C456F246-E7AC-814E-8519-9C3F9609A150}" destId="{A20DA65D-FC4D-CC48-A623-33EBAFA2FBD5}" srcOrd="1" destOrd="0" presId="urn:microsoft.com/office/officeart/2016/7/layout/BasicLinearProcessNumbered"/>
    <dgm:cxn modelId="{72327868-13F0-244C-AE4D-02697A149890}" type="presParOf" srcId="{C456F246-E7AC-814E-8519-9C3F9609A150}" destId="{2B183175-A546-8145-811E-CD5CE3F028DC}" srcOrd="2" destOrd="0" presId="urn:microsoft.com/office/officeart/2016/7/layout/BasicLinearProcessNumbered"/>
    <dgm:cxn modelId="{9C223CFA-E2C9-9B4D-9B2F-6FDFEC1DCC17}" type="presParOf" srcId="{C456F246-E7AC-814E-8519-9C3F9609A150}" destId="{313B326C-CCA5-F042-807D-80ABD3E4023A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7718800B-1942-483D-B598-5BBBF43DB030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94604E0F-C802-49CD-8AA4-5AB115C070A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Feedback</a:t>
          </a:r>
        </a:p>
      </dgm:t>
    </dgm:pt>
    <dgm:pt modelId="{269A9E7E-CFDC-4A6A-9FF3-C2812904888A}" type="parTrans" cxnId="{87A49B33-DB29-45B9-AC46-0BCCEFDE753A}">
      <dgm:prSet/>
      <dgm:spPr/>
      <dgm:t>
        <a:bodyPr/>
        <a:lstStyle/>
        <a:p>
          <a:endParaRPr lang="en-US"/>
        </a:p>
      </dgm:t>
    </dgm:pt>
    <dgm:pt modelId="{FE669469-87CD-4E4C-8D86-A2D0F6A10334}" type="sibTrans" cxnId="{87A49B33-DB29-45B9-AC46-0BCCEFDE753A}">
      <dgm:prSet/>
      <dgm:spPr/>
      <dgm:t>
        <a:bodyPr/>
        <a:lstStyle/>
        <a:p>
          <a:endParaRPr lang="en-US"/>
        </a:p>
      </dgm:t>
    </dgm:pt>
    <dgm:pt modelId="{140BBA37-A549-4C80-A54C-63F2C1EE61D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Opinion </a:t>
          </a:r>
        </a:p>
      </dgm:t>
    </dgm:pt>
    <dgm:pt modelId="{DD2BFBEF-FD57-4707-A08A-AFB41D534788}" type="parTrans" cxnId="{B0CC1705-BA3D-4750-BF4D-2013FBF82279}">
      <dgm:prSet/>
      <dgm:spPr/>
      <dgm:t>
        <a:bodyPr/>
        <a:lstStyle/>
        <a:p>
          <a:endParaRPr lang="en-US"/>
        </a:p>
      </dgm:t>
    </dgm:pt>
    <dgm:pt modelId="{8ABDB1E0-E05E-4D4F-BB4D-2A5EEB935725}" type="sibTrans" cxnId="{B0CC1705-BA3D-4750-BF4D-2013FBF82279}">
      <dgm:prSet/>
      <dgm:spPr/>
      <dgm:t>
        <a:bodyPr/>
        <a:lstStyle/>
        <a:p>
          <a:endParaRPr lang="en-US"/>
        </a:p>
      </dgm:t>
    </dgm:pt>
    <dgm:pt modelId="{A57DA3F6-0E64-1E44-A230-CA47B790C6E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Question</a:t>
          </a:r>
        </a:p>
      </dgm:t>
    </dgm:pt>
    <dgm:pt modelId="{19F41D1A-FFDE-BB4F-BE62-2FDE78F1BF6F}" type="parTrans" cxnId="{417E9C03-4693-EB4F-BD1C-7C0C3C2372BB}">
      <dgm:prSet/>
      <dgm:spPr/>
      <dgm:t>
        <a:bodyPr/>
        <a:lstStyle/>
        <a:p>
          <a:endParaRPr lang="en-GB"/>
        </a:p>
      </dgm:t>
    </dgm:pt>
    <dgm:pt modelId="{A37D79A9-715D-5341-9645-10B1BCA4BB12}" type="sibTrans" cxnId="{417E9C03-4693-EB4F-BD1C-7C0C3C2372BB}">
      <dgm:prSet/>
      <dgm:spPr/>
      <dgm:t>
        <a:bodyPr/>
        <a:lstStyle/>
        <a:p>
          <a:endParaRPr lang="en-GB"/>
        </a:p>
      </dgm:t>
    </dgm:pt>
    <dgm:pt modelId="{9FB3359E-0276-4A0C-A967-B1759BCE5552}" type="pres">
      <dgm:prSet presAssocID="{7718800B-1942-483D-B598-5BBBF43DB030}" presName="root" presStyleCnt="0">
        <dgm:presLayoutVars>
          <dgm:dir/>
          <dgm:resizeHandles val="exact"/>
        </dgm:presLayoutVars>
      </dgm:prSet>
      <dgm:spPr/>
    </dgm:pt>
    <dgm:pt modelId="{DCA05CC5-9613-42AF-972B-D36CD127AE14}" type="pres">
      <dgm:prSet presAssocID="{94604E0F-C802-49CD-8AA4-5AB115C070A8}" presName="compNode" presStyleCnt="0"/>
      <dgm:spPr/>
    </dgm:pt>
    <dgm:pt modelId="{6E2ECCA2-CC07-4439-819D-49C6714F7497}" type="pres">
      <dgm:prSet presAssocID="{94604E0F-C802-49CD-8AA4-5AB115C070A8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CE7EDE2C-C5E8-45CB-9321-ADAB6BB7F83A}" type="pres">
      <dgm:prSet presAssocID="{94604E0F-C802-49CD-8AA4-5AB115C070A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7BF5E257-FF06-490C-AC36-211CE19E7A71}" type="pres">
      <dgm:prSet presAssocID="{94604E0F-C802-49CD-8AA4-5AB115C070A8}" presName="spaceRect" presStyleCnt="0"/>
      <dgm:spPr/>
    </dgm:pt>
    <dgm:pt modelId="{7B8E6AF3-76A4-4BB7-B781-02795AF635C0}" type="pres">
      <dgm:prSet presAssocID="{94604E0F-C802-49CD-8AA4-5AB115C070A8}" presName="textRect" presStyleLbl="revTx" presStyleIdx="0" presStyleCnt="3">
        <dgm:presLayoutVars>
          <dgm:chMax val="1"/>
          <dgm:chPref val="1"/>
        </dgm:presLayoutVars>
      </dgm:prSet>
      <dgm:spPr/>
    </dgm:pt>
    <dgm:pt modelId="{3FCB7A67-DA23-4348-B304-17F5D737D5A7}" type="pres">
      <dgm:prSet presAssocID="{FE669469-87CD-4E4C-8D86-A2D0F6A10334}" presName="sibTrans" presStyleCnt="0"/>
      <dgm:spPr/>
    </dgm:pt>
    <dgm:pt modelId="{F75C8360-75DF-4E87-9F8D-BC1FC3CDFDCE}" type="pres">
      <dgm:prSet presAssocID="{140BBA37-A549-4C80-A54C-63F2C1EE61DC}" presName="compNode" presStyleCnt="0"/>
      <dgm:spPr/>
    </dgm:pt>
    <dgm:pt modelId="{9E22E61F-99D9-4E0A-86CC-E42B42D72FA2}" type="pres">
      <dgm:prSet presAssocID="{140BBA37-A549-4C80-A54C-63F2C1EE61D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721DB325-B788-4231-AE40-667C27E6368C}" type="pres">
      <dgm:prSet presAssocID="{140BBA37-A549-4C80-A54C-63F2C1EE61D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ought bubble"/>
        </a:ext>
      </dgm:extLst>
    </dgm:pt>
    <dgm:pt modelId="{2E30D1B3-D1A4-4035-8218-D09319EF09DC}" type="pres">
      <dgm:prSet presAssocID="{140BBA37-A549-4C80-A54C-63F2C1EE61DC}" presName="spaceRect" presStyleCnt="0"/>
      <dgm:spPr/>
    </dgm:pt>
    <dgm:pt modelId="{902B3617-2611-4C9E-B985-3D23C7C98883}" type="pres">
      <dgm:prSet presAssocID="{140BBA37-A549-4C80-A54C-63F2C1EE61DC}" presName="textRect" presStyleLbl="revTx" presStyleIdx="1" presStyleCnt="3">
        <dgm:presLayoutVars>
          <dgm:chMax val="1"/>
          <dgm:chPref val="1"/>
        </dgm:presLayoutVars>
      </dgm:prSet>
      <dgm:spPr/>
    </dgm:pt>
    <dgm:pt modelId="{EFCA31A9-A7B7-4EB3-A190-B9E9C69BD205}" type="pres">
      <dgm:prSet presAssocID="{8ABDB1E0-E05E-4D4F-BB4D-2A5EEB935725}" presName="sibTrans" presStyleCnt="0"/>
      <dgm:spPr/>
    </dgm:pt>
    <dgm:pt modelId="{F217BCA7-8732-488E-8597-AE14E8FF2B26}" type="pres">
      <dgm:prSet presAssocID="{A57DA3F6-0E64-1E44-A230-CA47B790C6E4}" presName="compNode" presStyleCnt="0"/>
      <dgm:spPr/>
    </dgm:pt>
    <dgm:pt modelId="{D6875128-A128-4056-AAF5-50DBF370B01A}" type="pres">
      <dgm:prSet presAssocID="{A57DA3F6-0E64-1E44-A230-CA47B790C6E4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83F9AE5C-13D7-46B1-B84A-058E97849E0C}" type="pres">
      <dgm:prSet presAssocID="{A57DA3F6-0E64-1E44-A230-CA47B790C6E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0461E077-3195-4D0F-BF9A-5E8F71BB4176}" type="pres">
      <dgm:prSet presAssocID="{A57DA3F6-0E64-1E44-A230-CA47B790C6E4}" presName="spaceRect" presStyleCnt="0"/>
      <dgm:spPr/>
    </dgm:pt>
    <dgm:pt modelId="{09E87E81-7E42-4489-B0E0-98044F8EF7AE}" type="pres">
      <dgm:prSet presAssocID="{A57DA3F6-0E64-1E44-A230-CA47B790C6E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17E9C03-4693-EB4F-BD1C-7C0C3C2372BB}" srcId="{7718800B-1942-483D-B598-5BBBF43DB030}" destId="{A57DA3F6-0E64-1E44-A230-CA47B790C6E4}" srcOrd="2" destOrd="0" parTransId="{19F41D1A-FFDE-BB4F-BE62-2FDE78F1BF6F}" sibTransId="{A37D79A9-715D-5341-9645-10B1BCA4BB12}"/>
    <dgm:cxn modelId="{B0CC1705-BA3D-4750-BF4D-2013FBF82279}" srcId="{7718800B-1942-483D-B598-5BBBF43DB030}" destId="{140BBA37-A549-4C80-A54C-63F2C1EE61DC}" srcOrd="1" destOrd="0" parTransId="{DD2BFBEF-FD57-4707-A08A-AFB41D534788}" sibTransId="{8ABDB1E0-E05E-4D4F-BB4D-2A5EEB935725}"/>
    <dgm:cxn modelId="{87A49B33-DB29-45B9-AC46-0BCCEFDE753A}" srcId="{7718800B-1942-483D-B598-5BBBF43DB030}" destId="{94604E0F-C802-49CD-8AA4-5AB115C070A8}" srcOrd="0" destOrd="0" parTransId="{269A9E7E-CFDC-4A6A-9FF3-C2812904888A}" sibTransId="{FE669469-87CD-4E4C-8D86-A2D0F6A10334}"/>
    <dgm:cxn modelId="{D62CC235-38D4-1B4E-A194-1DA247678769}" type="presOf" srcId="{140BBA37-A549-4C80-A54C-63F2C1EE61DC}" destId="{902B3617-2611-4C9E-B985-3D23C7C98883}" srcOrd="0" destOrd="0" presId="urn:microsoft.com/office/officeart/2018/5/layout/IconLeafLabelList"/>
    <dgm:cxn modelId="{39B01B5C-F235-E34A-B2B1-BBFF761E843E}" type="presOf" srcId="{94604E0F-C802-49CD-8AA4-5AB115C070A8}" destId="{7B8E6AF3-76A4-4BB7-B781-02795AF635C0}" srcOrd="0" destOrd="0" presId="urn:microsoft.com/office/officeart/2018/5/layout/IconLeafLabelList"/>
    <dgm:cxn modelId="{ACF3D664-E034-7A4F-9F88-D131737B2543}" type="presOf" srcId="{A57DA3F6-0E64-1E44-A230-CA47B790C6E4}" destId="{09E87E81-7E42-4489-B0E0-98044F8EF7AE}" srcOrd="0" destOrd="0" presId="urn:microsoft.com/office/officeart/2018/5/layout/IconLeafLabelList"/>
    <dgm:cxn modelId="{1691A870-ECB6-3744-AD92-E7F01023EF4D}" type="presOf" srcId="{7718800B-1942-483D-B598-5BBBF43DB030}" destId="{9FB3359E-0276-4A0C-A967-B1759BCE5552}" srcOrd="0" destOrd="0" presId="urn:microsoft.com/office/officeart/2018/5/layout/IconLeafLabelList"/>
    <dgm:cxn modelId="{FC6D990C-10CD-C64E-AFEC-0845AF57B42E}" type="presParOf" srcId="{9FB3359E-0276-4A0C-A967-B1759BCE5552}" destId="{DCA05CC5-9613-42AF-972B-D36CD127AE14}" srcOrd="0" destOrd="0" presId="urn:microsoft.com/office/officeart/2018/5/layout/IconLeafLabelList"/>
    <dgm:cxn modelId="{66ED9572-4A5A-CE45-B205-7ED208D2A818}" type="presParOf" srcId="{DCA05CC5-9613-42AF-972B-D36CD127AE14}" destId="{6E2ECCA2-CC07-4439-819D-49C6714F7497}" srcOrd="0" destOrd="0" presId="urn:microsoft.com/office/officeart/2018/5/layout/IconLeafLabelList"/>
    <dgm:cxn modelId="{6D469552-8FEE-CF4E-A3A8-5EFEC108E233}" type="presParOf" srcId="{DCA05CC5-9613-42AF-972B-D36CD127AE14}" destId="{CE7EDE2C-C5E8-45CB-9321-ADAB6BB7F83A}" srcOrd="1" destOrd="0" presId="urn:microsoft.com/office/officeart/2018/5/layout/IconLeafLabelList"/>
    <dgm:cxn modelId="{6911EF51-233C-3749-81F0-117F3476AD40}" type="presParOf" srcId="{DCA05CC5-9613-42AF-972B-D36CD127AE14}" destId="{7BF5E257-FF06-490C-AC36-211CE19E7A71}" srcOrd="2" destOrd="0" presId="urn:microsoft.com/office/officeart/2018/5/layout/IconLeafLabelList"/>
    <dgm:cxn modelId="{6ECFB728-010F-2D4B-995B-B0A113C3C55A}" type="presParOf" srcId="{DCA05CC5-9613-42AF-972B-D36CD127AE14}" destId="{7B8E6AF3-76A4-4BB7-B781-02795AF635C0}" srcOrd="3" destOrd="0" presId="urn:microsoft.com/office/officeart/2018/5/layout/IconLeafLabelList"/>
    <dgm:cxn modelId="{B2696DAE-AA7C-004F-A9AB-0B9702E3B475}" type="presParOf" srcId="{9FB3359E-0276-4A0C-A967-B1759BCE5552}" destId="{3FCB7A67-DA23-4348-B304-17F5D737D5A7}" srcOrd="1" destOrd="0" presId="urn:microsoft.com/office/officeart/2018/5/layout/IconLeafLabelList"/>
    <dgm:cxn modelId="{E6097EAE-3E5E-F848-B5F0-8BA00737B359}" type="presParOf" srcId="{9FB3359E-0276-4A0C-A967-B1759BCE5552}" destId="{F75C8360-75DF-4E87-9F8D-BC1FC3CDFDCE}" srcOrd="2" destOrd="0" presId="urn:microsoft.com/office/officeart/2018/5/layout/IconLeafLabelList"/>
    <dgm:cxn modelId="{E08FF3AD-2404-1C41-9897-457ACA0339A5}" type="presParOf" srcId="{F75C8360-75DF-4E87-9F8D-BC1FC3CDFDCE}" destId="{9E22E61F-99D9-4E0A-86CC-E42B42D72FA2}" srcOrd="0" destOrd="0" presId="urn:microsoft.com/office/officeart/2018/5/layout/IconLeafLabelList"/>
    <dgm:cxn modelId="{4FFFDDBC-23AA-AC49-A37B-E5A5A71A86FB}" type="presParOf" srcId="{F75C8360-75DF-4E87-9F8D-BC1FC3CDFDCE}" destId="{721DB325-B788-4231-AE40-667C27E6368C}" srcOrd="1" destOrd="0" presId="urn:microsoft.com/office/officeart/2018/5/layout/IconLeafLabelList"/>
    <dgm:cxn modelId="{AAAD62D2-EFF5-F74A-B23D-B6E6E73480FF}" type="presParOf" srcId="{F75C8360-75DF-4E87-9F8D-BC1FC3CDFDCE}" destId="{2E30D1B3-D1A4-4035-8218-D09319EF09DC}" srcOrd="2" destOrd="0" presId="urn:microsoft.com/office/officeart/2018/5/layout/IconLeafLabelList"/>
    <dgm:cxn modelId="{4787A4C0-BA95-B344-B287-364A678FDB11}" type="presParOf" srcId="{F75C8360-75DF-4E87-9F8D-BC1FC3CDFDCE}" destId="{902B3617-2611-4C9E-B985-3D23C7C98883}" srcOrd="3" destOrd="0" presId="urn:microsoft.com/office/officeart/2018/5/layout/IconLeafLabelList"/>
    <dgm:cxn modelId="{B962ABB2-D797-7845-AA47-08010F2C6282}" type="presParOf" srcId="{9FB3359E-0276-4A0C-A967-B1759BCE5552}" destId="{EFCA31A9-A7B7-4EB3-A190-B9E9C69BD205}" srcOrd="3" destOrd="0" presId="urn:microsoft.com/office/officeart/2018/5/layout/IconLeafLabelList"/>
    <dgm:cxn modelId="{BAD76DF3-3EAE-8440-A2C5-D7D0E4495CA3}" type="presParOf" srcId="{9FB3359E-0276-4A0C-A967-B1759BCE5552}" destId="{F217BCA7-8732-488E-8597-AE14E8FF2B26}" srcOrd="4" destOrd="0" presId="urn:microsoft.com/office/officeart/2018/5/layout/IconLeafLabelList"/>
    <dgm:cxn modelId="{D5EDB9D6-4873-5345-AF75-29860E14D478}" type="presParOf" srcId="{F217BCA7-8732-488E-8597-AE14E8FF2B26}" destId="{D6875128-A128-4056-AAF5-50DBF370B01A}" srcOrd="0" destOrd="0" presId="urn:microsoft.com/office/officeart/2018/5/layout/IconLeafLabelList"/>
    <dgm:cxn modelId="{07135EB3-1195-AF4D-885B-5DAD5D771790}" type="presParOf" srcId="{F217BCA7-8732-488E-8597-AE14E8FF2B26}" destId="{83F9AE5C-13D7-46B1-B84A-058E97849E0C}" srcOrd="1" destOrd="0" presId="urn:microsoft.com/office/officeart/2018/5/layout/IconLeafLabelList"/>
    <dgm:cxn modelId="{5F8C9DEB-359E-DF4E-BE1B-FE47CAE7B8DB}" type="presParOf" srcId="{F217BCA7-8732-488E-8597-AE14E8FF2B26}" destId="{0461E077-3195-4D0F-BF9A-5E8F71BB4176}" srcOrd="2" destOrd="0" presId="urn:microsoft.com/office/officeart/2018/5/layout/IconLeafLabelList"/>
    <dgm:cxn modelId="{46803E70-DE50-1F4A-A95B-6F5FCC805055}" type="presParOf" srcId="{F217BCA7-8732-488E-8597-AE14E8FF2B26}" destId="{09E87E81-7E42-4489-B0E0-98044F8EF7AE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A324EB-42F2-4203-ACA7-6B59BD1E12B3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3CD04E02-D89F-424F-AE77-9A58CC514646}">
      <dgm:prSet/>
      <dgm:spPr/>
      <dgm:t>
        <a:bodyPr/>
        <a:lstStyle/>
        <a:p>
          <a:r>
            <a:rPr lang="en-US" b="1" u="sng"/>
            <a:t>Education:</a:t>
          </a:r>
          <a:endParaRPr lang="en-US" b="1"/>
        </a:p>
      </dgm:t>
    </dgm:pt>
    <dgm:pt modelId="{B8D12251-C190-4235-9FAE-CD85B7A0986E}" type="parTrans" cxnId="{4410BB56-2B4C-44E1-B18D-53990D422D80}">
      <dgm:prSet/>
      <dgm:spPr/>
      <dgm:t>
        <a:bodyPr/>
        <a:lstStyle/>
        <a:p>
          <a:endParaRPr lang="en-US"/>
        </a:p>
      </dgm:t>
    </dgm:pt>
    <dgm:pt modelId="{6DA2D3E8-25EE-418A-81EA-D33D53190440}" type="sibTrans" cxnId="{4410BB56-2B4C-44E1-B18D-53990D422D80}">
      <dgm:prSet/>
      <dgm:spPr/>
      <dgm:t>
        <a:bodyPr/>
        <a:lstStyle/>
        <a:p>
          <a:endParaRPr lang="en-US"/>
        </a:p>
      </dgm:t>
    </dgm:pt>
    <dgm:pt modelId="{5031A6E0-92E3-4FCD-A7CC-311658679B61}">
      <dgm:prSet/>
      <dgm:spPr/>
      <dgm:t>
        <a:bodyPr/>
        <a:lstStyle/>
        <a:p>
          <a:r>
            <a:rPr lang="en-US" i="1" dirty="0"/>
            <a:t>Graduate Certificate of Data Science and AI at Institute of Data (UTS)</a:t>
          </a:r>
          <a:endParaRPr lang="en-US" dirty="0"/>
        </a:p>
      </dgm:t>
    </dgm:pt>
    <dgm:pt modelId="{11CCA3EE-FB59-4970-BDA3-D33B11B8AB82}" type="parTrans" cxnId="{D84E754C-DDCB-4424-9311-9010249E496C}">
      <dgm:prSet/>
      <dgm:spPr/>
      <dgm:t>
        <a:bodyPr/>
        <a:lstStyle/>
        <a:p>
          <a:endParaRPr lang="en-US"/>
        </a:p>
      </dgm:t>
    </dgm:pt>
    <dgm:pt modelId="{5111AEC4-AA80-4E77-9340-3B651C7F7C4B}" type="sibTrans" cxnId="{D84E754C-DDCB-4424-9311-9010249E496C}">
      <dgm:prSet/>
      <dgm:spPr/>
      <dgm:t>
        <a:bodyPr/>
        <a:lstStyle/>
        <a:p>
          <a:endParaRPr lang="en-US"/>
        </a:p>
      </dgm:t>
    </dgm:pt>
    <dgm:pt modelId="{EB281092-08E4-4716-9DCC-DF14D91DCE11}">
      <dgm:prSet/>
      <dgm:spPr/>
      <dgm:t>
        <a:bodyPr/>
        <a:lstStyle/>
        <a:p>
          <a:r>
            <a:rPr lang="en-US" i="1" dirty="0"/>
            <a:t>Master of International Hotel Management at Torrens University Australia</a:t>
          </a:r>
          <a:endParaRPr lang="en-US" dirty="0"/>
        </a:p>
      </dgm:t>
    </dgm:pt>
    <dgm:pt modelId="{CC9FAAD7-B9C9-4DFB-846C-7B27A1418C63}" type="parTrans" cxnId="{1E29C3EC-2A5F-4FF3-86CC-2FCE20F82133}">
      <dgm:prSet/>
      <dgm:spPr/>
      <dgm:t>
        <a:bodyPr/>
        <a:lstStyle/>
        <a:p>
          <a:endParaRPr lang="en-US"/>
        </a:p>
      </dgm:t>
    </dgm:pt>
    <dgm:pt modelId="{06732E7E-9024-4B5A-A6AD-D6B9C60D6E7B}" type="sibTrans" cxnId="{1E29C3EC-2A5F-4FF3-86CC-2FCE20F82133}">
      <dgm:prSet/>
      <dgm:spPr/>
      <dgm:t>
        <a:bodyPr/>
        <a:lstStyle/>
        <a:p>
          <a:endParaRPr lang="en-US"/>
        </a:p>
      </dgm:t>
    </dgm:pt>
    <dgm:pt modelId="{1012C964-57BE-4835-9C8E-2FB173E2CBDA}">
      <dgm:prSet/>
      <dgm:spPr/>
      <dgm:t>
        <a:bodyPr/>
        <a:lstStyle/>
        <a:p>
          <a:r>
            <a:rPr lang="en-US" i="1" dirty="0"/>
            <a:t>Bachelor of Marketing at University of Economics Ho Chi Minh City</a:t>
          </a:r>
          <a:endParaRPr lang="en-US" dirty="0"/>
        </a:p>
      </dgm:t>
    </dgm:pt>
    <dgm:pt modelId="{0F1D6E5E-075A-45BB-B4EF-D2EA11F6CF34}" type="parTrans" cxnId="{3ED79809-E0D4-4E97-9633-A2BA94806D8D}">
      <dgm:prSet/>
      <dgm:spPr/>
      <dgm:t>
        <a:bodyPr/>
        <a:lstStyle/>
        <a:p>
          <a:endParaRPr lang="en-US"/>
        </a:p>
      </dgm:t>
    </dgm:pt>
    <dgm:pt modelId="{450F99BB-EE42-400C-BA19-2337BD89DA8C}" type="sibTrans" cxnId="{3ED79809-E0D4-4E97-9633-A2BA94806D8D}">
      <dgm:prSet/>
      <dgm:spPr/>
      <dgm:t>
        <a:bodyPr/>
        <a:lstStyle/>
        <a:p>
          <a:endParaRPr lang="en-US"/>
        </a:p>
      </dgm:t>
    </dgm:pt>
    <dgm:pt modelId="{C97C182E-FF7F-4405-8DD3-087EED99074A}">
      <dgm:prSet/>
      <dgm:spPr/>
      <dgm:t>
        <a:bodyPr/>
        <a:lstStyle/>
        <a:p>
          <a:r>
            <a:rPr lang="en-US" b="1" u="sng"/>
            <a:t>Occupation:</a:t>
          </a:r>
          <a:endParaRPr lang="en-US" b="1"/>
        </a:p>
      </dgm:t>
    </dgm:pt>
    <dgm:pt modelId="{5CDF5B13-4425-4192-8A7B-1C1DFD6E2847}" type="parTrans" cxnId="{BE384FBE-3CF4-49CD-9FAD-6AFDFE710A58}">
      <dgm:prSet/>
      <dgm:spPr/>
      <dgm:t>
        <a:bodyPr/>
        <a:lstStyle/>
        <a:p>
          <a:endParaRPr lang="en-US"/>
        </a:p>
      </dgm:t>
    </dgm:pt>
    <dgm:pt modelId="{31D8FFAC-44DD-4B3A-92B9-91D4B28144F6}" type="sibTrans" cxnId="{BE384FBE-3CF4-49CD-9FAD-6AFDFE710A58}">
      <dgm:prSet/>
      <dgm:spPr/>
      <dgm:t>
        <a:bodyPr/>
        <a:lstStyle/>
        <a:p>
          <a:endParaRPr lang="en-US"/>
        </a:p>
      </dgm:t>
    </dgm:pt>
    <dgm:pt modelId="{C9453B9C-2FAA-48E0-A30E-6A4D30092F2C}">
      <dgm:prSet/>
      <dgm:spPr/>
      <dgm:t>
        <a:bodyPr/>
        <a:lstStyle/>
        <a:p>
          <a:r>
            <a:rPr lang="en-US" i="1" dirty="0"/>
            <a:t>FMCG Supplier Owner</a:t>
          </a:r>
          <a:endParaRPr lang="en-US" dirty="0"/>
        </a:p>
      </dgm:t>
    </dgm:pt>
    <dgm:pt modelId="{C570B904-D45A-478C-BA84-2C27FADAD56C}" type="parTrans" cxnId="{6644D037-0970-4680-9692-CF8DEBB0C424}">
      <dgm:prSet/>
      <dgm:spPr/>
      <dgm:t>
        <a:bodyPr/>
        <a:lstStyle/>
        <a:p>
          <a:endParaRPr lang="en-US"/>
        </a:p>
      </dgm:t>
    </dgm:pt>
    <dgm:pt modelId="{C727EC4E-378B-4D03-8A1A-9CDFFC9CB636}" type="sibTrans" cxnId="{6644D037-0970-4680-9692-CF8DEBB0C424}">
      <dgm:prSet/>
      <dgm:spPr/>
      <dgm:t>
        <a:bodyPr/>
        <a:lstStyle/>
        <a:p>
          <a:endParaRPr lang="en-US"/>
        </a:p>
      </dgm:t>
    </dgm:pt>
    <dgm:pt modelId="{4D6F6B37-41FC-4872-8263-D32BAFDC4672}">
      <dgm:prSet/>
      <dgm:spPr/>
      <dgm:t>
        <a:bodyPr/>
        <a:lstStyle/>
        <a:p>
          <a:r>
            <a:rPr lang="en-US" i="1" dirty="0"/>
            <a:t>Area Sales Manager (FMCG industry)</a:t>
          </a:r>
          <a:endParaRPr lang="en-US" dirty="0"/>
        </a:p>
      </dgm:t>
    </dgm:pt>
    <dgm:pt modelId="{FBA83320-6EB8-4A5D-8279-7854E9BB8379}" type="parTrans" cxnId="{05268B5E-02E1-4935-8ABB-4F5EE88FC354}">
      <dgm:prSet/>
      <dgm:spPr/>
      <dgm:t>
        <a:bodyPr/>
        <a:lstStyle/>
        <a:p>
          <a:endParaRPr lang="en-US"/>
        </a:p>
      </dgm:t>
    </dgm:pt>
    <dgm:pt modelId="{0E9D9075-2E6E-4F7F-8A9B-288A938A4D24}" type="sibTrans" cxnId="{05268B5E-02E1-4935-8ABB-4F5EE88FC354}">
      <dgm:prSet/>
      <dgm:spPr/>
      <dgm:t>
        <a:bodyPr/>
        <a:lstStyle/>
        <a:p>
          <a:endParaRPr lang="en-US"/>
        </a:p>
      </dgm:t>
    </dgm:pt>
    <dgm:pt modelId="{A8543F27-C1D3-42E1-9E09-72BD06EA8A22}">
      <dgm:prSet/>
      <dgm:spPr/>
      <dgm:t>
        <a:bodyPr/>
        <a:lstStyle/>
        <a:p>
          <a:r>
            <a:rPr lang="en-US" b="1" u="sng"/>
            <a:t>Skills:</a:t>
          </a:r>
          <a:endParaRPr lang="en-US" b="1"/>
        </a:p>
      </dgm:t>
    </dgm:pt>
    <dgm:pt modelId="{97167603-AB24-444C-B2E7-3E036A3CCBF8}" type="parTrans" cxnId="{A30629E3-4C90-4206-A89D-4E2BEC266E70}">
      <dgm:prSet/>
      <dgm:spPr/>
      <dgm:t>
        <a:bodyPr/>
        <a:lstStyle/>
        <a:p>
          <a:endParaRPr lang="en-US"/>
        </a:p>
      </dgm:t>
    </dgm:pt>
    <dgm:pt modelId="{D2E8D6A7-2C0D-439B-A985-BD7842B2696A}" type="sibTrans" cxnId="{A30629E3-4C90-4206-A89D-4E2BEC266E70}">
      <dgm:prSet/>
      <dgm:spPr/>
      <dgm:t>
        <a:bodyPr/>
        <a:lstStyle/>
        <a:p>
          <a:endParaRPr lang="en-US"/>
        </a:p>
      </dgm:t>
    </dgm:pt>
    <dgm:pt modelId="{B195930E-55ED-C041-9AAF-4803378D029C}">
      <dgm:prSet/>
      <dgm:spPr/>
      <dgm:t>
        <a:bodyPr/>
        <a:lstStyle/>
        <a:p>
          <a:r>
            <a:rPr lang="en-US" dirty="0"/>
            <a:t>Deep Learning</a:t>
          </a:r>
        </a:p>
      </dgm:t>
    </dgm:pt>
    <dgm:pt modelId="{A6C2A1B3-2803-734D-9177-CED12E2F5822}" type="parTrans" cxnId="{CFD2405D-684B-1B45-9E41-A7D272F154A8}">
      <dgm:prSet/>
      <dgm:spPr/>
      <dgm:t>
        <a:bodyPr/>
        <a:lstStyle/>
        <a:p>
          <a:endParaRPr lang="en-GB"/>
        </a:p>
      </dgm:t>
    </dgm:pt>
    <dgm:pt modelId="{EA5B6045-C36D-1046-8BF6-90BC0F1FA748}" type="sibTrans" cxnId="{CFD2405D-684B-1B45-9E41-A7D272F154A8}">
      <dgm:prSet/>
      <dgm:spPr/>
      <dgm:t>
        <a:bodyPr/>
        <a:lstStyle/>
        <a:p>
          <a:endParaRPr lang="en-GB"/>
        </a:p>
      </dgm:t>
    </dgm:pt>
    <dgm:pt modelId="{6CDC7783-C855-C74E-A4B4-B549FB6B54D8}">
      <dgm:prSet/>
      <dgm:spPr/>
      <dgm:t>
        <a:bodyPr/>
        <a:lstStyle/>
        <a:p>
          <a:r>
            <a:rPr lang="en-US" dirty="0"/>
            <a:t>Machine Learning</a:t>
          </a:r>
        </a:p>
      </dgm:t>
    </dgm:pt>
    <dgm:pt modelId="{0160AF90-C73D-D94B-A092-150EE3038438}" type="parTrans" cxnId="{D5293EC8-800F-FE46-BF22-563AE6001EF5}">
      <dgm:prSet/>
      <dgm:spPr/>
      <dgm:t>
        <a:bodyPr/>
        <a:lstStyle/>
        <a:p>
          <a:endParaRPr lang="en-GB"/>
        </a:p>
      </dgm:t>
    </dgm:pt>
    <dgm:pt modelId="{86AB8686-80A7-B343-8EA7-FCA44386D691}" type="sibTrans" cxnId="{D5293EC8-800F-FE46-BF22-563AE6001EF5}">
      <dgm:prSet/>
      <dgm:spPr/>
      <dgm:t>
        <a:bodyPr/>
        <a:lstStyle/>
        <a:p>
          <a:endParaRPr lang="en-GB"/>
        </a:p>
      </dgm:t>
    </dgm:pt>
    <dgm:pt modelId="{EFC368D6-745A-7D47-8EF6-3C7B093EF421}">
      <dgm:prSet/>
      <dgm:spPr/>
      <dgm:t>
        <a:bodyPr/>
        <a:lstStyle/>
        <a:p>
          <a:r>
            <a:rPr lang="en-US" dirty="0"/>
            <a:t>SQL</a:t>
          </a:r>
        </a:p>
      </dgm:t>
    </dgm:pt>
    <dgm:pt modelId="{37D72F88-FF4B-AC4B-B3F9-C082D5E5D60B}" type="parTrans" cxnId="{CED4A043-F52E-F94E-937A-730A3215A241}">
      <dgm:prSet/>
      <dgm:spPr/>
      <dgm:t>
        <a:bodyPr/>
        <a:lstStyle/>
        <a:p>
          <a:endParaRPr lang="en-GB"/>
        </a:p>
      </dgm:t>
    </dgm:pt>
    <dgm:pt modelId="{F81FE1D5-D20D-4942-957F-2E284B4D7981}" type="sibTrans" cxnId="{CED4A043-F52E-F94E-937A-730A3215A241}">
      <dgm:prSet/>
      <dgm:spPr/>
      <dgm:t>
        <a:bodyPr/>
        <a:lstStyle/>
        <a:p>
          <a:endParaRPr lang="en-GB"/>
        </a:p>
      </dgm:t>
    </dgm:pt>
    <dgm:pt modelId="{FF4E23C0-5901-A142-B262-CE578825146E}">
      <dgm:prSet/>
      <dgm:spPr/>
      <dgm:t>
        <a:bodyPr/>
        <a:lstStyle/>
        <a:p>
          <a:r>
            <a:rPr lang="en-US" dirty="0"/>
            <a:t>Data Visualization</a:t>
          </a:r>
        </a:p>
      </dgm:t>
    </dgm:pt>
    <dgm:pt modelId="{B056E262-8DB5-4B42-BB10-D7E76C170A09}" type="parTrans" cxnId="{266AA70B-D610-5149-8CBD-D2A6C023BA3A}">
      <dgm:prSet/>
      <dgm:spPr/>
      <dgm:t>
        <a:bodyPr/>
        <a:lstStyle/>
        <a:p>
          <a:endParaRPr lang="en-GB"/>
        </a:p>
      </dgm:t>
    </dgm:pt>
    <dgm:pt modelId="{1347EF29-C572-AE46-8655-EFD296DFEEC4}" type="sibTrans" cxnId="{266AA70B-D610-5149-8CBD-D2A6C023BA3A}">
      <dgm:prSet/>
      <dgm:spPr/>
      <dgm:t>
        <a:bodyPr/>
        <a:lstStyle/>
        <a:p>
          <a:endParaRPr lang="en-GB"/>
        </a:p>
      </dgm:t>
    </dgm:pt>
    <dgm:pt modelId="{3A894DD1-8002-A64F-9693-6541EB526818}">
      <dgm:prSet/>
      <dgm:spPr/>
      <dgm:t>
        <a:bodyPr/>
        <a:lstStyle/>
        <a:p>
          <a:r>
            <a:rPr lang="en-US" i="1"/>
            <a:t>Assistant Bar and Restaurant Manager</a:t>
          </a:r>
          <a:endParaRPr lang="en-US" b="1"/>
        </a:p>
      </dgm:t>
    </dgm:pt>
    <dgm:pt modelId="{D44617DA-8B77-D848-99AC-014ED1059B52}" type="parTrans" cxnId="{44DE8F2B-ADBD-BA49-BA8F-0688672CC3A1}">
      <dgm:prSet/>
      <dgm:spPr/>
      <dgm:t>
        <a:bodyPr/>
        <a:lstStyle/>
        <a:p>
          <a:endParaRPr lang="en-GB"/>
        </a:p>
      </dgm:t>
    </dgm:pt>
    <dgm:pt modelId="{854D4B09-B3C0-2047-B7C7-A94BC10B9AC6}" type="sibTrans" cxnId="{44DE8F2B-ADBD-BA49-BA8F-0688672CC3A1}">
      <dgm:prSet/>
      <dgm:spPr/>
      <dgm:t>
        <a:bodyPr/>
        <a:lstStyle/>
        <a:p>
          <a:endParaRPr lang="en-GB"/>
        </a:p>
      </dgm:t>
    </dgm:pt>
    <dgm:pt modelId="{99D667FC-7D6A-1B4B-9F60-235DC5DF3768}" type="pres">
      <dgm:prSet presAssocID="{05A324EB-42F2-4203-ACA7-6B59BD1E12B3}" presName="vert0" presStyleCnt="0">
        <dgm:presLayoutVars>
          <dgm:dir/>
          <dgm:animOne val="branch"/>
          <dgm:animLvl val="lvl"/>
        </dgm:presLayoutVars>
      </dgm:prSet>
      <dgm:spPr/>
    </dgm:pt>
    <dgm:pt modelId="{9D06A58B-8875-C244-8B7F-DFB8BAB48026}" type="pres">
      <dgm:prSet presAssocID="{3CD04E02-D89F-424F-AE77-9A58CC514646}" presName="thickLine" presStyleLbl="alignNode1" presStyleIdx="0" presStyleCnt="13"/>
      <dgm:spPr/>
    </dgm:pt>
    <dgm:pt modelId="{2DC0C59F-FAE1-5F4A-B0A9-89551142D8B4}" type="pres">
      <dgm:prSet presAssocID="{3CD04E02-D89F-424F-AE77-9A58CC514646}" presName="horz1" presStyleCnt="0"/>
      <dgm:spPr/>
    </dgm:pt>
    <dgm:pt modelId="{941288FC-5AEA-C94D-A3CD-3DC713390748}" type="pres">
      <dgm:prSet presAssocID="{3CD04E02-D89F-424F-AE77-9A58CC514646}" presName="tx1" presStyleLbl="revTx" presStyleIdx="0" presStyleCnt="13"/>
      <dgm:spPr/>
    </dgm:pt>
    <dgm:pt modelId="{697D2661-6B80-CC4D-BDD0-3655248DA538}" type="pres">
      <dgm:prSet presAssocID="{3CD04E02-D89F-424F-AE77-9A58CC514646}" presName="vert1" presStyleCnt="0"/>
      <dgm:spPr/>
    </dgm:pt>
    <dgm:pt modelId="{F8179C56-30C9-6E48-A9BD-79CA8642FDED}" type="pres">
      <dgm:prSet presAssocID="{5031A6E0-92E3-4FCD-A7CC-311658679B61}" presName="thickLine" presStyleLbl="alignNode1" presStyleIdx="1" presStyleCnt="13"/>
      <dgm:spPr/>
    </dgm:pt>
    <dgm:pt modelId="{DF05AC7B-CA51-7946-BFA1-C4E08EE0AD89}" type="pres">
      <dgm:prSet presAssocID="{5031A6E0-92E3-4FCD-A7CC-311658679B61}" presName="horz1" presStyleCnt="0"/>
      <dgm:spPr/>
    </dgm:pt>
    <dgm:pt modelId="{F77FF9A0-AC7A-2C42-AFC7-69E36F2A0D6C}" type="pres">
      <dgm:prSet presAssocID="{5031A6E0-92E3-4FCD-A7CC-311658679B61}" presName="tx1" presStyleLbl="revTx" presStyleIdx="1" presStyleCnt="13"/>
      <dgm:spPr/>
    </dgm:pt>
    <dgm:pt modelId="{AE27A53B-B911-164F-B854-E9E1FA5FEA79}" type="pres">
      <dgm:prSet presAssocID="{5031A6E0-92E3-4FCD-A7CC-311658679B61}" presName="vert1" presStyleCnt="0"/>
      <dgm:spPr/>
    </dgm:pt>
    <dgm:pt modelId="{D1C31061-6877-344A-9FFC-BCB5FD62D72C}" type="pres">
      <dgm:prSet presAssocID="{EB281092-08E4-4716-9DCC-DF14D91DCE11}" presName="thickLine" presStyleLbl="alignNode1" presStyleIdx="2" presStyleCnt="13"/>
      <dgm:spPr/>
    </dgm:pt>
    <dgm:pt modelId="{F58D555B-2B00-7A4A-A7FB-A5DD7FAC7D78}" type="pres">
      <dgm:prSet presAssocID="{EB281092-08E4-4716-9DCC-DF14D91DCE11}" presName="horz1" presStyleCnt="0"/>
      <dgm:spPr/>
    </dgm:pt>
    <dgm:pt modelId="{182157EE-D8A6-2248-8BBA-BFCEA9F3FA6E}" type="pres">
      <dgm:prSet presAssocID="{EB281092-08E4-4716-9DCC-DF14D91DCE11}" presName="tx1" presStyleLbl="revTx" presStyleIdx="2" presStyleCnt="13"/>
      <dgm:spPr/>
    </dgm:pt>
    <dgm:pt modelId="{E6735913-BBD2-C84F-A663-FEE14EC7C287}" type="pres">
      <dgm:prSet presAssocID="{EB281092-08E4-4716-9DCC-DF14D91DCE11}" presName="vert1" presStyleCnt="0"/>
      <dgm:spPr/>
    </dgm:pt>
    <dgm:pt modelId="{41D5580A-01CB-AA4F-AF59-536A5A5AE69F}" type="pres">
      <dgm:prSet presAssocID="{1012C964-57BE-4835-9C8E-2FB173E2CBDA}" presName="thickLine" presStyleLbl="alignNode1" presStyleIdx="3" presStyleCnt="13"/>
      <dgm:spPr/>
    </dgm:pt>
    <dgm:pt modelId="{E709E38F-19E1-3F4A-8BDB-1410ACF0D944}" type="pres">
      <dgm:prSet presAssocID="{1012C964-57BE-4835-9C8E-2FB173E2CBDA}" presName="horz1" presStyleCnt="0"/>
      <dgm:spPr/>
    </dgm:pt>
    <dgm:pt modelId="{CF099500-A947-2B4A-B109-4D22B32C52E4}" type="pres">
      <dgm:prSet presAssocID="{1012C964-57BE-4835-9C8E-2FB173E2CBDA}" presName="tx1" presStyleLbl="revTx" presStyleIdx="3" presStyleCnt="13"/>
      <dgm:spPr/>
    </dgm:pt>
    <dgm:pt modelId="{60F0762F-3CDF-454C-8B45-9687F6B44911}" type="pres">
      <dgm:prSet presAssocID="{1012C964-57BE-4835-9C8E-2FB173E2CBDA}" presName="vert1" presStyleCnt="0"/>
      <dgm:spPr/>
    </dgm:pt>
    <dgm:pt modelId="{CADCF7A0-7457-6A45-9A27-064785C74E74}" type="pres">
      <dgm:prSet presAssocID="{C97C182E-FF7F-4405-8DD3-087EED99074A}" presName="thickLine" presStyleLbl="alignNode1" presStyleIdx="4" presStyleCnt="13"/>
      <dgm:spPr/>
    </dgm:pt>
    <dgm:pt modelId="{9BB69DD4-37FE-3443-B85E-780B412655BC}" type="pres">
      <dgm:prSet presAssocID="{C97C182E-FF7F-4405-8DD3-087EED99074A}" presName="horz1" presStyleCnt="0"/>
      <dgm:spPr/>
    </dgm:pt>
    <dgm:pt modelId="{D30B3ECF-01A7-704A-905E-CC6257EB274C}" type="pres">
      <dgm:prSet presAssocID="{C97C182E-FF7F-4405-8DD3-087EED99074A}" presName="tx1" presStyleLbl="revTx" presStyleIdx="4" presStyleCnt="13"/>
      <dgm:spPr/>
    </dgm:pt>
    <dgm:pt modelId="{4D3EEAC7-4FA7-E349-A326-3CDDF2B8380A}" type="pres">
      <dgm:prSet presAssocID="{C97C182E-FF7F-4405-8DD3-087EED99074A}" presName="vert1" presStyleCnt="0"/>
      <dgm:spPr/>
    </dgm:pt>
    <dgm:pt modelId="{0CEBDC1E-78ED-4241-BA12-87829726E5E3}" type="pres">
      <dgm:prSet presAssocID="{3A894DD1-8002-A64F-9693-6541EB526818}" presName="thickLine" presStyleLbl="alignNode1" presStyleIdx="5" presStyleCnt="13"/>
      <dgm:spPr/>
    </dgm:pt>
    <dgm:pt modelId="{517D7BFA-0593-0D46-A5CA-B78ED3171A55}" type="pres">
      <dgm:prSet presAssocID="{3A894DD1-8002-A64F-9693-6541EB526818}" presName="horz1" presStyleCnt="0"/>
      <dgm:spPr/>
    </dgm:pt>
    <dgm:pt modelId="{F01CA472-5C62-C343-8A76-C45B6355245D}" type="pres">
      <dgm:prSet presAssocID="{3A894DD1-8002-A64F-9693-6541EB526818}" presName="tx1" presStyleLbl="revTx" presStyleIdx="5" presStyleCnt="13"/>
      <dgm:spPr/>
    </dgm:pt>
    <dgm:pt modelId="{5C672AEE-B59E-3E41-BD50-FDEED7C42BE0}" type="pres">
      <dgm:prSet presAssocID="{3A894DD1-8002-A64F-9693-6541EB526818}" presName="vert1" presStyleCnt="0"/>
      <dgm:spPr/>
    </dgm:pt>
    <dgm:pt modelId="{CDB70DD9-D990-F247-A93A-4B3930BDEA93}" type="pres">
      <dgm:prSet presAssocID="{C9453B9C-2FAA-48E0-A30E-6A4D30092F2C}" presName="thickLine" presStyleLbl="alignNode1" presStyleIdx="6" presStyleCnt="13"/>
      <dgm:spPr/>
    </dgm:pt>
    <dgm:pt modelId="{CF12911B-CD8E-484B-B3F2-31960C926ECD}" type="pres">
      <dgm:prSet presAssocID="{C9453B9C-2FAA-48E0-A30E-6A4D30092F2C}" presName="horz1" presStyleCnt="0"/>
      <dgm:spPr/>
    </dgm:pt>
    <dgm:pt modelId="{38716C4C-2132-F842-941A-9EA85798C6D1}" type="pres">
      <dgm:prSet presAssocID="{C9453B9C-2FAA-48E0-A30E-6A4D30092F2C}" presName="tx1" presStyleLbl="revTx" presStyleIdx="6" presStyleCnt="13"/>
      <dgm:spPr/>
    </dgm:pt>
    <dgm:pt modelId="{0B4440FB-BAAF-954A-97D2-2840E91CD7A5}" type="pres">
      <dgm:prSet presAssocID="{C9453B9C-2FAA-48E0-A30E-6A4D30092F2C}" presName="vert1" presStyleCnt="0"/>
      <dgm:spPr/>
    </dgm:pt>
    <dgm:pt modelId="{BBED689A-F970-6248-8DE3-020C757F1686}" type="pres">
      <dgm:prSet presAssocID="{4D6F6B37-41FC-4872-8263-D32BAFDC4672}" presName="thickLine" presStyleLbl="alignNode1" presStyleIdx="7" presStyleCnt="13"/>
      <dgm:spPr/>
    </dgm:pt>
    <dgm:pt modelId="{47636EF1-3C39-7D41-841F-FDC01D265EBC}" type="pres">
      <dgm:prSet presAssocID="{4D6F6B37-41FC-4872-8263-D32BAFDC4672}" presName="horz1" presStyleCnt="0"/>
      <dgm:spPr/>
    </dgm:pt>
    <dgm:pt modelId="{B6ED2FB5-5915-604F-A22E-77EB25794181}" type="pres">
      <dgm:prSet presAssocID="{4D6F6B37-41FC-4872-8263-D32BAFDC4672}" presName="tx1" presStyleLbl="revTx" presStyleIdx="7" presStyleCnt="13"/>
      <dgm:spPr/>
    </dgm:pt>
    <dgm:pt modelId="{B9E39151-F116-4E4C-ADA8-9A59C11C3A9E}" type="pres">
      <dgm:prSet presAssocID="{4D6F6B37-41FC-4872-8263-D32BAFDC4672}" presName="vert1" presStyleCnt="0"/>
      <dgm:spPr/>
    </dgm:pt>
    <dgm:pt modelId="{54BAE2AC-FC19-D043-AA7F-1164D3DCDA3B}" type="pres">
      <dgm:prSet presAssocID="{A8543F27-C1D3-42E1-9E09-72BD06EA8A22}" presName="thickLine" presStyleLbl="alignNode1" presStyleIdx="8" presStyleCnt="13"/>
      <dgm:spPr/>
    </dgm:pt>
    <dgm:pt modelId="{645DF447-8120-BB40-8200-3B8ADF700692}" type="pres">
      <dgm:prSet presAssocID="{A8543F27-C1D3-42E1-9E09-72BD06EA8A22}" presName="horz1" presStyleCnt="0"/>
      <dgm:spPr/>
    </dgm:pt>
    <dgm:pt modelId="{AACF34F7-0D9B-2A4E-BF56-AB1C5FF08F57}" type="pres">
      <dgm:prSet presAssocID="{A8543F27-C1D3-42E1-9E09-72BD06EA8A22}" presName="tx1" presStyleLbl="revTx" presStyleIdx="8" presStyleCnt="13"/>
      <dgm:spPr/>
    </dgm:pt>
    <dgm:pt modelId="{889C4D92-6CBD-354C-965F-98CB16989E05}" type="pres">
      <dgm:prSet presAssocID="{A8543F27-C1D3-42E1-9E09-72BD06EA8A22}" presName="vert1" presStyleCnt="0"/>
      <dgm:spPr/>
    </dgm:pt>
    <dgm:pt modelId="{E048F736-FA2C-B74F-9F1A-70495FCDEDB4}" type="pres">
      <dgm:prSet presAssocID="{B195930E-55ED-C041-9AAF-4803378D029C}" presName="thickLine" presStyleLbl="alignNode1" presStyleIdx="9" presStyleCnt="13"/>
      <dgm:spPr/>
    </dgm:pt>
    <dgm:pt modelId="{13450F1F-8406-F24B-9387-555FF7CCD3B8}" type="pres">
      <dgm:prSet presAssocID="{B195930E-55ED-C041-9AAF-4803378D029C}" presName="horz1" presStyleCnt="0"/>
      <dgm:spPr/>
    </dgm:pt>
    <dgm:pt modelId="{76619BB5-8DEB-A641-8FB8-497CF4225CE4}" type="pres">
      <dgm:prSet presAssocID="{B195930E-55ED-C041-9AAF-4803378D029C}" presName="tx1" presStyleLbl="revTx" presStyleIdx="9" presStyleCnt="13"/>
      <dgm:spPr/>
    </dgm:pt>
    <dgm:pt modelId="{96FC8255-4796-CA4E-A81F-4EEDE35AD659}" type="pres">
      <dgm:prSet presAssocID="{B195930E-55ED-C041-9AAF-4803378D029C}" presName="vert1" presStyleCnt="0"/>
      <dgm:spPr/>
    </dgm:pt>
    <dgm:pt modelId="{51E29181-5BC2-6441-B42E-EC220EE4DD10}" type="pres">
      <dgm:prSet presAssocID="{6CDC7783-C855-C74E-A4B4-B549FB6B54D8}" presName="thickLine" presStyleLbl="alignNode1" presStyleIdx="10" presStyleCnt="13"/>
      <dgm:spPr/>
    </dgm:pt>
    <dgm:pt modelId="{167F96CB-5A35-374B-B2E9-A906F01D3B0A}" type="pres">
      <dgm:prSet presAssocID="{6CDC7783-C855-C74E-A4B4-B549FB6B54D8}" presName="horz1" presStyleCnt="0"/>
      <dgm:spPr/>
    </dgm:pt>
    <dgm:pt modelId="{BAC7B3A8-562E-534C-B92A-B18EF263090D}" type="pres">
      <dgm:prSet presAssocID="{6CDC7783-C855-C74E-A4B4-B549FB6B54D8}" presName="tx1" presStyleLbl="revTx" presStyleIdx="10" presStyleCnt="13"/>
      <dgm:spPr/>
    </dgm:pt>
    <dgm:pt modelId="{B849B03F-F557-2847-8F2E-E7BBE34C8855}" type="pres">
      <dgm:prSet presAssocID="{6CDC7783-C855-C74E-A4B4-B549FB6B54D8}" presName="vert1" presStyleCnt="0"/>
      <dgm:spPr/>
    </dgm:pt>
    <dgm:pt modelId="{2174A68A-D91B-344C-82FC-9F19864951D1}" type="pres">
      <dgm:prSet presAssocID="{EFC368D6-745A-7D47-8EF6-3C7B093EF421}" presName="thickLine" presStyleLbl="alignNode1" presStyleIdx="11" presStyleCnt="13"/>
      <dgm:spPr/>
    </dgm:pt>
    <dgm:pt modelId="{B641C814-6006-054A-B7D4-52BE91EA89C1}" type="pres">
      <dgm:prSet presAssocID="{EFC368D6-745A-7D47-8EF6-3C7B093EF421}" presName="horz1" presStyleCnt="0"/>
      <dgm:spPr/>
    </dgm:pt>
    <dgm:pt modelId="{1E5EF145-AC9A-4D45-AC99-B6B18A09DBE4}" type="pres">
      <dgm:prSet presAssocID="{EFC368D6-745A-7D47-8EF6-3C7B093EF421}" presName="tx1" presStyleLbl="revTx" presStyleIdx="11" presStyleCnt="13"/>
      <dgm:spPr/>
    </dgm:pt>
    <dgm:pt modelId="{9F725286-BECD-AD4E-ACA3-EA3C55B82704}" type="pres">
      <dgm:prSet presAssocID="{EFC368D6-745A-7D47-8EF6-3C7B093EF421}" presName="vert1" presStyleCnt="0"/>
      <dgm:spPr/>
    </dgm:pt>
    <dgm:pt modelId="{7DB83F42-9206-1641-90CF-4C3A8BC189AE}" type="pres">
      <dgm:prSet presAssocID="{FF4E23C0-5901-A142-B262-CE578825146E}" presName="thickLine" presStyleLbl="alignNode1" presStyleIdx="12" presStyleCnt="13"/>
      <dgm:spPr/>
    </dgm:pt>
    <dgm:pt modelId="{F0487577-F447-1541-AFC1-B92B4C258F50}" type="pres">
      <dgm:prSet presAssocID="{FF4E23C0-5901-A142-B262-CE578825146E}" presName="horz1" presStyleCnt="0"/>
      <dgm:spPr/>
    </dgm:pt>
    <dgm:pt modelId="{B656DFFA-A27D-7F4F-991A-7AFBF2D67E00}" type="pres">
      <dgm:prSet presAssocID="{FF4E23C0-5901-A142-B262-CE578825146E}" presName="tx1" presStyleLbl="revTx" presStyleIdx="12" presStyleCnt="13"/>
      <dgm:spPr/>
    </dgm:pt>
    <dgm:pt modelId="{1E13FCC3-60E4-4947-A72B-CC9C87295054}" type="pres">
      <dgm:prSet presAssocID="{FF4E23C0-5901-A142-B262-CE578825146E}" presName="vert1" presStyleCnt="0"/>
      <dgm:spPr/>
    </dgm:pt>
  </dgm:ptLst>
  <dgm:cxnLst>
    <dgm:cxn modelId="{3ED79809-E0D4-4E97-9633-A2BA94806D8D}" srcId="{05A324EB-42F2-4203-ACA7-6B59BD1E12B3}" destId="{1012C964-57BE-4835-9C8E-2FB173E2CBDA}" srcOrd="3" destOrd="0" parTransId="{0F1D6E5E-075A-45BB-B4EF-D2EA11F6CF34}" sibTransId="{450F99BB-EE42-400C-BA19-2337BD89DA8C}"/>
    <dgm:cxn modelId="{13D8A60A-3817-4B44-97FE-27C3636EFB52}" type="presOf" srcId="{1012C964-57BE-4835-9C8E-2FB173E2CBDA}" destId="{CF099500-A947-2B4A-B109-4D22B32C52E4}" srcOrd="0" destOrd="0" presId="urn:microsoft.com/office/officeart/2008/layout/LinedList"/>
    <dgm:cxn modelId="{266AA70B-D610-5149-8CBD-D2A6C023BA3A}" srcId="{05A324EB-42F2-4203-ACA7-6B59BD1E12B3}" destId="{FF4E23C0-5901-A142-B262-CE578825146E}" srcOrd="12" destOrd="0" parTransId="{B056E262-8DB5-4B42-BB10-D7E76C170A09}" sibTransId="{1347EF29-C572-AE46-8655-EFD296DFEEC4}"/>
    <dgm:cxn modelId="{24A5781B-044A-BE47-884E-F07347E46AE4}" type="presOf" srcId="{5031A6E0-92E3-4FCD-A7CC-311658679B61}" destId="{F77FF9A0-AC7A-2C42-AFC7-69E36F2A0D6C}" srcOrd="0" destOrd="0" presId="urn:microsoft.com/office/officeart/2008/layout/LinedList"/>
    <dgm:cxn modelId="{44DE8F2B-ADBD-BA49-BA8F-0688672CC3A1}" srcId="{05A324EB-42F2-4203-ACA7-6B59BD1E12B3}" destId="{3A894DD1-8002-A64F-9693-6541EB526818}" srcOrd="5" destOrd="0" parTransId="{D44617DA-8B77-D848-99AC-014ED1059B52}" sibTransId="{854D4B09-B3C0-2047-B7C7-A94BC10B9AC6}"/>
    <dgm:cxn modelId="{C4A5DB35-70A6-3143-9E5D-C3C61A997826}" type="presOf" srcId="{6CDC7783-C855-C74E-A4B4-B549FB6B54D8}" destId="{BAC7B3A8-562E-534C-B92A-B18EF263090D}" srcOrd="0" destOrd="0" presId="urn:microsoft.com/office/officeart/2008/layout/LinedList"/>
    <dgm:cxn modelId="{6644D037-0970-4680-9692-CF8DEBB0C424}" srcId="{05A324EB-42F2-4203-ACA7-6B59BD1E12B3}" destId="{C9453B9C-2FAA-48E0-A30E-6A4D30092F2C}" srcOrd="6" destOrd="0" parTransId="{C570B904-D45A-478C-BA84-2C27FADAD56C}" sibTransId="{C727EC4E-378B-4D03-8A1A-9CDFFC9CB636}"/>
    <dgm:cxn modelId="{CED4A043-F52E-F94E-937A-730A3215A241}" srcId="{05A324EB-42F2-4203-ACA7-6B59BD1E12B3}" destId="{EFC368D6-745A-7D47-8EF6-3C7B093EF421}" srcOrd="11" destOrd="0" parTransId="{37D72F88-FF4B-AC4B-B3F9-C082D5E5D60B}" sibTransId="{F81FE1D5-D20D-4942-957F-2E284B4D7981}"/>
    <dgm:cxn modelId="{592C0B48-7BEC-194A-AD9F-C4BF344A24B3}" type="presOf" srcId="{05A324EB-42F2-4203-ACA7-6B59BD1E12B3}" destId="{99D667FC-7D6A-1B4B-9F60-235DC5DF3768}" srcOrd="0" destOrd="0" presId="urn:microsoft.com/office/officeart/2008/layout/LinedList"/>
    <dgm:cxn modelId="{D84E754C-DDCB-4424-9311-9010249E496C}" srcId="{05A324EB-42F2-4203-ACA7-6B59BD1E12B3}" destId="{5031A6E0-92E3-4FCD-A7CC-311658679B61}" srcOrd="1" destOrd="0" parTransId="{11CCA3EE-FB59-4970-BDA3-D33B11B8AB82}" sibTransId="{5111AEC4-AA80-4E77-9340-3B651C7F7C4B}"/>
    <dgm:cxn modelId="{9E865A4D-DAC1-3940-B827-B232F2E2A65B}" type="presOf" srcId="{A8543F27-C1D3-42E1-9E09-72BD06EA8A22}" destId="{AACF34F7-0D9B-2A4E-BF56-AB1C5FF08F57}" srcOrd="0" destOrd="0" presId="urn:microsoft.com/office/officeart/2008/layout/LinedList"/>
    <dgm:cxn modelId="{4410BB56-2B4C-44E1-B18D-53990D422D80}" srcId="{05A324EB-42F2-4203-ACA7-6B59BD1E12B3}" destId="{3CD04E02-D89F-424F-AE77-9A58CC514646}" srcOrd="0" destOrd="0" parTransId="{B8D12251-C190-4235-9FAE-CD85B7A0986E}" sibTransId="{6DA2D3E8-25EE-418A-81EA-D33D53190440}"/>
    <dgm:cxn modelId="{9C3D315D-ADA9-C440-9226-022D15A3169F}" type="presOf" srcId="{FF4E23C0-5901-A142-B262-CE578825146E}" destId="{B656DFFA-A27D-7F4F-991A-7AFBF2D67E00}" srcOrd="0" destOrd="0" presId="urn:microsoft.com/office/officeart/2008/layout/LinedList"/>
    <dgm:cxn modelId="{CFD2405D-684B-1B45-9E41-A7D272F154A8}" srcId="{05A324EB-42F2-4203-ACA7-6B59BD1E12B3}" destId="{B195930E-55ED-C041-9AAF-4803378D029C}" srcOrd="9" destOrd="0" parTransId="{A6C2A1B3-2803-734D-9177-CED12E2F5822}" sibTransId="{EA5B6045-C36D-1046-8BF6-90BC0F1FA748}"/>
    <dgm:cxn modelId="{827BA25D-1D24-1849-95B4-908BD0210FC5}" type="presOf" srcId="{C97C182E-FF7F-4405-8DD3-087EED99074A}" destId="{D30B3ECF-01A7-704A-905E-CC6257EB274C}" srcOrd="0" destOrd="0" presId="urn:microsoft.com/office/officeart/2008/layout/LinedList"/>
    <dgm:cxn modelId="{05268B5E-02E1-4935-8ABB-4F5EE88FC354}" srcId="{05A324EB-42F2-4203-ACA7-6B59BD1E12B3}" destId="{4D6F6B37-41FC-4872-8263-D32BAFDC4672}" srcOrd="7" destOrd="0" parTransId="{FBA83320-6EB8-4A5D-8279-7854E9BB8379}" sibTransId="{0E9D9075-2E6E-4F7F-8A9B-288A938A4D24}"/>
    <dgm:cxn modelId="{9F927566-EDB4-234A-8B9E-DFD80FE4F195}" type="presOf" srcId="{B195930E-55ED-C041-9AAF-4803378D029C}" destId="{76619BB5-8DEB-A641-8FB8-497CF4225CE4}" srcOrd="0" destOrd="0" presId="urn:microsoft.com/office/officeart/2008/layout/LinedList"/>
    <dgm:cxn modelId="{89010B6E-8EDE-2E4A-8A3A-90E5043496EB}" type="presOf" srcId="{3A894DD1-8002-A64F-9693-6541EB526818}" destId="{F01CA472-5C62-C343-8A76-C45B6355245D}" srcOrd="0" destOrd="0" presId="urn:microsoft.com/office/officeart/2008/layout/LinedList"/>
    <dgm:cxn modelId="{E53EC7A3-1D5D-654A-8261-3654EC67701D}" type="presOf" srcId="{EB281092-08E4-4716-9DCC-DF14D91DCE11}" destId="{182157EE-D8A6-2248-8BBA-BFCEA9F3FA6E}" srcOrd="0" destOrd="0" presId="urn:microsoft.com/office/officeart/2008/layout/LinedList"/>
    <dgm:cxn modelId="{D20A42B7-2C54-744C-82E1-B8D6BB4474E3}" type="presOf" srcId="{4D6F6B37-41FC-4872-8263-D32BAFDC4672}" destId="{B6ED2FB5-5915-604F-A22E-77EB25794181}" srcOrd="0" destOrd="0" presId="urn:microsoft.com/office/officeart/2008/layout/LinedList"/>
    <dgm:cxn modelId="{BE384FBE-3CF4-49CD-9FAD-6AFDFE710A58}" srcId="{05A324EB-42F2-4203-ACA7-6B59BD1E12B3}" destId="{C97C182E-FF7F-4405-8DD3-087EED99074A}" srcOrd="4" destOrd="0" parTransId="{5CDF5B13-4425-4192-8A7B-1C1DFD6E2847}" sibTransId="{31D8FFAC-44DD-4B3A-92B9-91D4B28144F6}"/>
    <dgm:cxn modelId="{834403C4-C3F8-774C-B53F-B44F9AA34167}" type="presOf" srcId="{EFC368D6-745A-7D47-8EF6-3C7B093EF421}" destId="{1E5EF145-AC9A-4D45-AC99-B6B18A09DBE4}" srcOrd="0" destOrd="0" presId="urn:microsoft.com/office/officeart/2008/layout/LinedList"/>
    <dgm:cxn modelId="{D5293EC8-800F-FE46-BF22-563AE6001EF5}" srcId="{05A324EB-42F2-4203-ACA7-6B59BD1E12B3}" destId="{6CDC7783-C855-C74E-A4B4-B549FB6B54D8}" srcOrd="10" destOrd="0" parTransId="{0160AF90-C73D-D94B-A092-150EE3038438}" sibTransId="{86AB8686-80A7-B343-8EA7-FCA44386D691}"/>
    <dgm:cxn modelId="{4A3C22DC-0C2D-C74E-8FAC-1618CCB287C9}" type="presOf" srcId="{3CD04E02-D89F-424F-AE77-9A58CC514646}" destId="{941288FC-5AEA-C94D-A3CD-3DC713390748}" srcOrd="0" destOrd="0" presId="urn:microsoft.com/office/officeart/2008/layout/LinedList"/>
    <dgm:cxn modelId="{53D1C3E1-70BA-DD41-88CF-28329914396C}" type="presOf" srcId="{C9453B9C-2FAA-48E0-A30E-6A4D30092F2C}" destId="{38716C4C-2132-F842-941A-9EA85798C6D1}" srcOrd="0" destOrd="0" presId="urn:microsoft.com/office/officeart/2008/layout/LinedList"/>
    <dgm:cxn modelId="{A30629E3-4C90-4206-A89D-4E2BEC266E70}" srcId="{05A324EB-42F2-4203-ACA7-6B59BD1E12B3}" destId="{A8543F27-C1D3-42E1-9E09-72BD06EA8A22}" srcOrd="8" destOrd="0" parTransId="{97167603-AB24-444C-B2E7-3E036A3CCBF8}" sibTransId="{D2E8D6A7-2C0D-439B-A985-BD7842B2696A}"/>
    <dgm:cxn modelId="{1E29C3EC-2A5F-4FF3-86CC-2FCE20F82133}" srcId="{05A324EB-42F2-4203-ACA7-6B59BD1E12B3}" destId="{EB281092-08E4-4716-9DCC-DF14D91DCE11}" srcOrd="2" destOrd="0" parTransId="{CC9FAAD7-B9C9-4DFB-846C-7B27A1418C63}" sibTransId="{06732E7E-9024-4B5A-A6AD-D6B9C60D6E7B}"/>
    <dgm:cxn modelId="{C451AE68-1F43-D041-9066-13E0D9267340}" type="presParOf" srcId="{99D667FC-7D6A-1B4B-9F60-235DC5DF3768}" destId="{9D06A58B-8875-C244-8B7F-DFB8BAB48026}" srcOrd="0" destOrd="0" presId="urn:microsoft.com/office/officeart/2008/layout/LinedList"/>
    <dgm:cxn modelId="{2E6BFA30-B678-3243-A626-34D1A8EA6302}" type="presParOf" srcId="{99D667FC-7D6A-1B4B-9F60-235DC5DF3768}" destId="{2DC0C59F-FAE1-5F4A-B0A9-89551142D8B4}" srcOrd="1" destOrd="0" presId="urn:microsoft.com/office/officeart/2008/layout/LinedList"/>
    <dgm:cxn modelId="{71C427AC-AFA7-4C47-A22C-6FDB2B111B2E}" type="presParOf" srcId="{2DC0C59F-FAE1-5F4A-B0A9-89551142D8B4}" destId="{941288FC-5AEA-C94D-A3CD-3DC713390748}" srcOrd="0" destOrd="0" presId="urn:microsoft.com/office/officeart/2008/layout/LinedList"/>
    <dgm:cxn modelId="{D5963B41-DF26-924B-9BAD-2DD51F95D47B}" type="presParOf" srcId="{2DC0C59F-FAE1-5F4A-B0A9-89551142D8B4}" destId="{697D2661-6B80-CC4D-BDD0-3655248DA538}" srcOrd="1" destOrd="0" presId="urn:microsoft.com/office/officeart/2008/layout/LinedList"/>
    <dgm:cxn modelId="{F0CB196D-6550-E240-8339-87ACB9DC1335}" type="presParOf" srcId="{99D667FC-7D6A-1B4B-9F60-235DC5DF3768}" destId="{F8179C56-30C9-6E48-A9BD-79CA8642FDED}" srcOrd="2" destOrd="0" presId="urn:microsoft.com/office/officeart/2008/layout/LinedList"/>
    <dgm:cxn modelId="{85613AD6-741A-554D-BCAF-4AE236DF6BAB}" type="presParOf" srcId="{99D667FC-7D6A-1B4B-9F60-235DC5DF3768}" destId="{DF05AC7B-CA51-7946-BFA1-C4E08EE0AD89}" srcOrd="3" destOrd="0" presId="urn:microsoft.com/office/officeart/2008/layout/LinedList"/>
    <dgm:cxn modelId="{5DA3C136-F24D-9645-BD45-0D51D5BD3FF7}" type="presParOf" srcId="{DF05AC7B-CA51-7946-BFA1-C4E08EE0AD89}" destId="{F77FF9A0-AC7A-2C42-AFC7-69E36F2A0D6C}" srcOrd="0" destOrd="0" presId="urn:microsoft.com/office/officeart/2008/layout/LinedList"/>
    <dgm:cxn modelId="{95C9BEF8-B9CC-1445-B53B-B15C9800649E}" type="presParOf" srcId="{DF05AC7B-CA51-7946-BFA1-C4E08EE0AD89}" destId="{AE27A53B-B911-164F-B854-E9E1FA5FEA79}" srcOrd="1" destOrd="0" presId="urn:microsoft.com/office/officeart/2008/layout/LinedList"/>
    <dgm:cxn modelId="{49C8907B-2DD8-1F43-9ED5-EDFE19D1889B}" type="presParOf" srcId="{99D667FC-7D6A-1B4B-9F60-235DC5DF3768}" destId="{D1C31061-6877-344A-9FFC-BCB5FD62D72C}" srcOrd="4" destOrd="0" presId="urn:microsoft.com/office/officeart/2008/layout/LinedList"/>
    <dgm:cxn modelId="{4D45D28A-6AD3-8C47-86AA-FCD8C3EEF9AA}" type="presParOf" srcId="{99D667FC-7D6A-1B4B-9F60-235DC5DF3768}" destId="{F58D555B-2B00-7A4A-A7FB-A5DD7FAC7D78}" srcOrd="5" destOrd="0" presId="urn:microsoft.com/office/officeart/2008/layout/LinedList"/>
    <dgm:cxn modelId="{CCA57309-D867-B847-91C6-3A7104FD7AAD}" type="presParOf" srcId="{F58D555B-2B00-7A4A-A7FB-A5DD7FAC7D78}" destId="{182157EE-D8A6-2248-8BBA-BFCEA9F3FA6E}" srcOrd="0" destOrd="0" presId="urn:microsoft.com/office/officeart/2008/layout/LinedList"/>
    <dgm:cxn modelId="{17F7ADBF-A8F1-2B43-A09E-9EF6AB85F315}" type="presParOf" srcId="{F58D555B-2B00-7A4A-A7FB-A5DD7FAC7D78}" destId="{E6735913-BBD2-C84F-A663-FEE14EC7C287}" srcOrd="1" destOrd="0" presId="urn:microsoft.com/office/officeart/2008/layout/LinedList"/>
    <dgm:cxn modelId="{07F4AB61-6CFB-A44B-8B31-83DEFB99DD49}" type="presParOf" srcId="{99D667FC-7D6A-1B4B-9F60-235DC5DF3768}" destId="{41D5580A-01CB-AA4F-AF59-536A5A5AE69F}" srcOrd="6" destOrd="0" presId="urn:microsoft.com/office/officeart/2008/layout/LinedList"/>
    <dgm:cxn modelId="{B0471648-D858-7D43-AE63-8D78F0430A75}" type="presParOf" srcId="{99D667FC-7D6A-1B4B-9F60-235DC5DF3768}" destId="{E709E38F-19E1-3F4A-8BDB-1410ACF0D944}" srcOrd="7" destOrd="0" presId="urn:microsoft.com/office/officeart/2008/layout/LinedList"/>
    <dgm:cxn modelId="{FF7AF288-1BA9-CF4D-8F92-E6B30C6D4B84}" type="presParOf" srcId="{E709E38F-19E1-3F4A-8BDB-1410ACF0D944}" destId="{CF099500-A947-2B4A-B109-4D22B32C52E4}" srcOrd="0" destOrd="0" presId="urn:microsoft.com/office/officeart/2008/layout/LinedList"/>
    <dgm:cxn modelId="{3AD65436-F95E-9D4A-B9D8-9BD676B514DC}" type="presParOf" srcId="{E709E38F-19E1-3F4A-8BDB-1410ACF0D944}" destId="{60F0762F-3CDF-454C-8B45-9687F6B44911}" srcOrd="1" destOrd="0" presId="urn:microsoft.com/office/officeart/2008/layout/LinedList"/>
    <dgm:cxn modelId="{6274D9FF-6D8C-4541-9BCE-46F409B7DFC5}" type="presParOf" srcId="{99D667FC-7D6A-1B4B-9F60-235DC5DF3768}" destId="{CADCF7A0-7457-6A45-9A27-064785C74E74}" srcOrd="8" destOrd="0" presId="urn:microsoft.com/office/officeart/2008/layout/LinedList"/>
    <dgm:cxn modelId="{83BB19AE-F7A6-4E4A-AA71-BFDD720D5938}" type="presParOf" srcId="{99D667FC-7D6A-1B4B-9F60-235DC5DF3768}" destId="{9BB69DD4-37FE-3443-B85E-780B412655BC}" srcOrd="9" destOrd="0" presId="urn:microsoft.com/office/officeart/2008/layout/LinedList"/>
    <dgm:cxn modelId="{524C79DD-1A54-2E4B-9E63-78CB04B95369}" type="presParOf" srcId="{9BB69DD4-37FE-3443-B85E-780B412655BC}" destId="{D30B3ECF-01A7-704A-905E-CC6257EB274C}" srcOrd="0" destOrd="0" presId="urn:microsoft.com/office/officeart/2008/layout/LinedList"/>
    <dgm:cxn modelId="{779F7938-A6D5-5E4A-9DCA-68B2AA801601}" type="presParOf" srcId="{9BB69DD4-37FE-3443-B85E-780B412655BC}" destId="{4D3EEAC7-4FA7-E349-A326-3CDDF2B8380A}" srcOrd="1" destOrd="0" presId="urn:microsoft.com/office/officeart/2008/layout/LinedList"/>
    <dgm:cxn modelId="{24D5934F-BE2F-A243-8FFF-FE1E0ADC8F24}" type="presParOf" srcId="{99D667FC-7D6A-1B4B-9F60-235DC5DF3768}" destId="{0CEBDC1E-78ED-4241-BA12-87829726E5E3}" srcOrd="10" destOrd="0" presId="urn:microsoft.com/office/officeart/2008/layout/LinedList"/>
    <dgm:cxn modelId="{AA916CE2-CA04-3749-BB83-80A320D32B20}" type="presParOf" srcId="{99D667FC-7D6A-1B4B-9F60-235DC5DF3768}" destId="{517D7BFA-0593-0D46-A5CA-B78ED3171A55}" srcOrd="11" destOrd="0" presId="urn:microsoft.com/office/officeart/2008/layout/LinedList"/>
    <dgm:cxn modelId="{40541456-350D-DB4A-8A39-CC705D5BE4D4}" type="presParOf" srcId="{517D7BFA-0593-0D46-A5CA-B78ED3171A55}" destId="{F01CA472-5C62-C343-8A76-C45B6355245D}" srcOrd="0" destOrd="0" presId="urn:microsoft.com/office/officeart/2008/layout/LinedList"/>
    <dgm:cxn modelId="{58BE32C7-2717-A943-B28F-E763145A08E4}" type="presParOf" srcId="{517D7BFA-0593-0D46-A5CA-B78ED3171A55}" destId="{5C672AEE-B59E-3E41-BD50-FDEED7C42BE0}" srcOrd="1" destOrd="0" presId="urn:microsoft.com/office/officeart/2008/layout/LinedList"/>
    <dgm:cxn modelId="{A86679D2-E9E4-AD46-B09E-D20568243485}" type="presParOf" srcId="{99D667FC-7D6A-1B4B-9F60-235DC5DF3768}" destId="{CDB70DD9-D990-F247-A93A-4B3930BDEA93}" srcOrd="12" destOrd="0" presId="urn:microsoft.com/office/officeart/2008/layout/LinedList"/>
    <dgm:cxn modelId="{07A0E0C7-0D55-3449-B172-040B62B8A29C}" type="presParOf" srcId="{99D667FC-7D6A-1B4B-9F60-235DC5DF3768}" destId="{CF12911B-CD8E-484B-B3F2-31960C926ECD}" srcOrd="13" destOrd="0" presId="urn:microsoft.com/office/officeart/2008/layout/LinedList"/>
    <dgm:cxn modelId="{CF9CB4CC-3440-3D49-912B-7B97EB24E9FB}" type="presParOf" srcId="{CF12911B-CD8E-484B-B3F2-31960C926ECD}" destId="{38716C4C-2132-F842-941A-9EA85798C6D1}" srcOrd="0" destOrd="0" presId="urn:microsoft.com/office/officeart/2008/layout/LinedList"/>
    <dgm:cxn modelId="{84AA27DD-F5FA-934D-AC19-9BB083A41F70}" type="presParOf" srcId="{CF12911B-CD8E-484B-B3F2-31960C926ECD}" destId="{0B4440FB-BAAF-954A-97D2-2840E91CD7A5}" srcOrd="1" destOrd="0" presId="urn:microsoft.com/office/officeart/2008/layout/LinedList"/>
    <dgm:cxn modelId="{C1628ECB-2CBC-994C-A6C5-4157DA61144A}" type="presParOf" srcId="{99D667FC-7D6A-1B4B-9F60-235DC5DF3768}" destId="{BBED689A-F970-6248-8DE3-020C757F1686}" srcOrd="14" destOrd="0" presId="urn:microsoft.com/office/officeart/2008/layout/LinedList"/>
    <dgm:cxn modelId="{45577E48-0808-9E40-BC1F-4CB778DD0F49}" type="presParOf" srcId="{99D667FC-7D6A-1B4B-9F60-235DC5DF3768}" destId="{47636EF1-3C39-7D41-841F-FDC01D265EBC}" srcOrd="15" destOrd="0" presId="urn:microsoft.com/office/officeart/2008/layout/LinedList"/>
    <dgm:cxn modelId="{E4FCD75A-0DB9-6F47-AD08-6EBC7F3CAE87}" type="presParOf" srcId="{47636EF1-3C39-7D41-841F-FDC01D265EBC}" destId="{B6ED2FB5-5915-604F-A22E-77EB25794181}" srcOrd="0" destOrd="0" presId="urn:microsoft.com/office/officeart/2008/layout/LinedList"/>
    <dgm:cxn modelId="{8880A17F-EA98-7A46-B593-A56D85152E50}" type="presParOf" srcId="{47636EF1-3C39-7D41-841F-FDC01D265EBC}" destId="{B9E39151-F116-4E4C-ADA8-9A59C11C3A9E}" srcOrd="1" destOrd="0" presId="urn:microsoft.com/office/officeart/2008/layout/LinedList"/>
    <dgm:cxn modelId="{2AD25D88-BFF1-B840-A2F3-9BC9C11B7604}" type="presParOf" srcId="{99D667FC-7D6A-1B4B-9F60-235DC5DF3768}" destId="{54BAE2AC-FC19-D043-AA7F-1164D3DCDA3B}" srcOrd="16" destOrd="0" presId="urn:microsoft.com/office/officeart/2008/layout/LinedList"/>
    <dgm:cxn modelId="{BCB38611-991D-0744-A5BD-FD311AC9A498}" type="presParOf" srcId="{99D667FC-7D6A-1B4B-9F60-235DC5DF3768}" destId="{645DF447-8120-BB40-8200-3B8ADF700692}" srcOrd="17" destOrd="0" presId="urn:microsoft.com/office/officeart/2008/layout/LinedList"/>
    <dgm:cxn modelId="{EA625C9C-C47D-804C-8967-7AAE4CC73094}" type="presParOf" srcId="{645DF447-8120-BB40-8200-3B8ADF700692}" destId="{AACF34F7-0D9B-2A4E-BF56-AB1C5FF08F57}" srcOrd="0" destOrd="0" presId="urn:microsoft.com/office/officeart/2008/layout/LinedList"/>
    <dgm:cxn modelId="{FA02DDC0-A2B7-5842-9869-CF67263DF028}" type="presParOf" srcId="{645DF447-8120-BB40-8200-3B8ADF700692}" destId="{889C4D92-6CBD-354C-965F-98CB16989E05}" srcOrd="1" destOrd="0" presId="urn:microsoft.com/office/officeart/2008/layout/LinedList"/>
    <dgm:cxn modelId="{9BD1A6CD-2A76-954B-9941-88415017CE63}" type="presParOf" srcId="{99D667FC-7D6A-1B4B-9F60-235DC5DF3768}" destId="{E048F736-FA2C-B74F-9F1A-70495FCDEDB4}" srcOrd="18" destOrd="0" presId="urn:microsoft.com/office/officeart/2008/layout/LinedList"/>
    <dgm:cxn modelId="{70EF7C2E-FF7F-E948-96C4-9551A5A2F2FC}" type="presParOf" srcId="{99D667FC-7D6A-1B4B-9F60-235DC5DF3768}" destId="{13450F1F-8406-F24B-9387-555FF7CCD3B8}" srcOrd="19" destOrd="0" presId="urn:microsoft.com/office/officeart/2008/layout/LinedList"/>
    <dgm:cxn modelId="{09246036-5FAC-4B42-8330-3981BFEA23B7}" type="presParOf" srcId="{13450F1F-8406-F24B-9387-555FF7CCD3B8}" destId="{76619BB5-8DEB-A641-8FB8-497CF4225CE4}" srcOrd="0" destOrd="0" presId="urn:microsoft.com/office/officeart/2008/layout/LinedList"/>
    <dgm:cxn modelId="{3F29D86E-39EF-5246-9899-39A9092B81F2}" type="presParOf" srcId="{13450F1F-8406-F24B-9387-555FF7CCD3B8}" destId="{96FC8255-4796-CA4E-A81F-4EEDE35AD659}" srcOrd="1" destOrd="0" presId="urn:microsoft.com/office/officeart/2008/layout/LinedList"/>
    <dgm:cxn modelId="{C4188731-F92F-2947-971C-C733C2AA2F8E}" type="presParOf" srcId="{99D667FC-7D6A-1B4B-9F60-235DC5DF3768}" destId="{51E29181-5BC2-6441-B42E-EC220EE4DD10}" srcOrd="20" destOrd="0" presId="urn:microsoft.com/office/officeart/2008/layout/LinedList"/>
    <dgm:cxn modelId="{0874FB80-0D66-A749-BEE2-79FE284F8900}" type="presParOf" srcId="{99D667FC-7D6A-1B4B-9F60-235DC5DF3768}" destId="{167F96CB-5A35-374B-B2E9-A906F01D3B0A}" srcOrd="21" destOrd="0" presId="urn:microsoft.com/office/officeart/2008/layout/LinedList"/>
    <dgm:cxn modelId="{1CC48A72-2096-6746-A942-7868C3732512}" type="presParOf" srcId="{167F96CB-5A35-374B-B2E9-A906F01D3B0A}" destId="{BAC7B3A8-562E-534C-B92A-B18EF263090D}" srcOrd="0" destOrd="0" presId="urn:microsoft.com/office/officeart/2008/layout/LinedList"/>
    <dgm:cxn modelId="{0B0F6508-DF6D-0B46-A9E2-22B048F2C03A}" type="presParOf" srcId="{167F96CB-5A35-374B-B2E9-A906F01D3B0A}" destId="{B849B03F-F557-2847-8F2E-E7BBE34C8855}" srcOrd="1" destOrd="0" presId="urn:microsoft.com/office/officeart/2008/layout/LinedList"/>
    <dgm:cxn modelId="{8B293D59-DEA2-CB44-A334-59605E05F803}" type="presParOf" srcId="{99D667FC-7D6A-1B4B-9F60-235DC5DF3768}" destId="{2174A68A-D91B-344C-82FC-9F19864951D1}" srcOrd="22" destOrd="0" presId="urn:microsoft.com/office/officeart/2008/layout/LinedList"/>
    <dgm:cxn modelId="{0C6F2194-02AC-BA4E-8617-5757B8FE0B93}" type="presParOf" srcId="{99D667FC-7D6A-1B4B-9F60-235DC5DF3768}" destId="{B641C814-6006-054A-B7D4-52BE91EA89C1}" srcOrd="23" destOrd="0" presId="urn:microsoft.com/office/officeart/2008/layout/LinedList"/>
    <dgm:cxn modelId="{596028BF-F827-DE4B-BA55-C5F8A76BAEE1}" type="presParOf" srcId="{B641C814-6006-054A-B7D4-52BE91EA89C1}" destId="{1E5EF145-AC9A-4D45-AC99-B6B18A09DBE4}" srcOrd="0" destOrd="0" presId="urn:microsoft.com/office/officeart/2008/layout/LinedList"/>
    <dgm:cxn modelId="{7655BF10-BF45-DE44-9AD1-B76C8D93B6D8}" type="presParOf" srcId="{B641C814-6006-054A-B7D4-52BE91EA89C1}" destId="{9F725286-BECD-AD4E-ACA3-EA3C55B82704}" srcOrd="1" destOrd="0" presId="urn:microsoft.com/office/officeart/2008/layout/LinedList"/>
    <dgm:cxn modelId="{994273BD-3EE9-3E46-9738-C17131355F12}" type="presParOf" srcId="{99D667FC-7D6A-1B4B-9F60-235DC5DF3768}" destId="{7DB83F42-9206-1641-90CF-4C3A8BC189AE}" srcOrd="24" destOrd="0" presId="urn:microsoft.com/office/officeart/2008/layout/LinedList"/>
    <dgm:cxn modelId="{C586053A-5245-3C49-ACC7-F8F5E563280D}" type="presParOf" srcId="{99D667FC-7D6A-1B4B-9F60-235DC5DF3768}" destId="{F0487577-F447-1541-AFC1-B92B4C258F50}" srcOrd="25" destOrd="0" presId="urn:microsoft.com/office/officeart/2008/layout/LinedList"/>
    <dgm:cxn modelId="{335D0E03-E7B2-0540-A5C2-F1645E2CBF22}" type="presParOf" srcId="{F0487577-F447-1541-AFC1-B92B4C258F50}" destId="{B656DFFA-A27D-7F4F-991A-7AFBF2D67E00}" srcOrd="0" destOrd="0" presId="urn:microsoft.com/office/officeart/2008/layout/LinedList"/>
    <dgm:cxn modelId="{B08E6D0B-F90B-F542-825C-617D4DE19F33}" type="presParOf" srcId="{F0487577-F447-1541-AFC1-B92B4C258F50}" destId="{1E13FCC3-60E4-4947-A72B-CC9C872950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36DC0C-F21C-41A1-B6CF-37049138C17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D8528F-7BFF-406F-B87B-9F126EF24B90}">
      <dgm:prSet/>
      <dgm:spPr/>
      <dgm:t>
        <a:bodyPr/>
        <a:lstStyle/>
        <a:p>
          <a:r>
            <a:rPr lang="en-US" b="0" dirty="0"/>
            <a:t>The goal of this project is to classify and detect Lower Grade Glioma tumor in brain of 110 patients based on MRI image input.</a:t>
          </a:r>
          <a:endParaRPr lang="en-US" dirty="0"/>
        </a:p>
      </dgm:t>
    </dgm:pt>
    <dgm:pt modelId="{34686C6F-FF05-415A-8351-D55CBFEB58BD}" type="parTrans" cxnId="{21C0FA74-22BF-4AC6-AC52-41D8FC6858C7}">
      <dgm:prSet/>
      <dgm:spPr/>
      <dgm:t>
        <a:bodyPr/>
        <a:lstStyle/>
        <a:p>
          <a:endParaRPr lang="en-US"/>
        </a:p>
      </dgm:t>
    </dgm:pt>
    <dgm:pt modelId="{A0C14FBC-2AB3-4E37-883A-30E8E41FBB52}" type="sibTrans" cxnId="{21C0FA74-22BF-4AC6-AC52-41D8FC6858C7}">
      <dgm:prSet/>
      <dgm:spPr/>
      <dgm:t>
        <a:bodyPr/>
        <a:lstStyle/>
        <a:p>
          <a:endParaRPr lang="en-US"/>
        </a:p>
      </dgm:t>
    </dgm:pt>
    <dgm:pt modelId="{D0B2457E-180A-45E1-AE11-7B8A5D7CD448}">
      <dgm:prSet/>
      <dgm:spPr/>
      <dgm:t>
        <a:bodyPr/>
        <a:lstStyle/>
        <a:p>
          <a:r>
            <a:rPr lang="en-US" b="0" dirty="0"/>
            <a:t>Project including 2 parts:</a:t>
          </a:r>
          <a:endParaRPr lang="en-US" dirty="0"/>
        </a:p>
      </dgm:t>
    </dgm:pt>
    <dgm:pt modelId="{BB44E0ED-1366-4AE4-8BB5-ACA18D8A3A4E}" type="parTrans" cxnId="{A8D3F8EC-2F91-43A2-8D8B-2967D5E1BB48}">
      <dgm:prSet/>
      <dgm:spPr/>
      <dgm:t>
        <a:bodyPr/>
        <a:lstStyle/>
        <a:p>
          <a:endParaRPr lang="en-US"/>
        </a:p>
      </dgm:t>
    </dgm:pt>
    <dgm:pt modelId="{84088DB3-64CA-4740-906B-73342C1DBB70}" type="sibTrans" cxnId="{A8D3F8EC-2F91-43A2-8D8B-2967D5E1BB48}">
      <dgm:prSet/>
      <dgm:spPr/>
      <dgm:t>
        <a:bodyPr/>
        <a:lstStyle/>
        <a:p>
          <a:endParaRPr lang="en-US"/>
        </a:p>
      </dgm:t>
    </dgm:pt>
    <dgm:pt modelId="{4AEBBD1C-8CAD-4DCC-AD4D-89B94FF26414}">
      <dgm:prSet/>
      <dgm:spPr/>
      <dgm:t>
        <a:bodyPr/>
        <a:lstStyle/>
        <a:p>
          <a:r>
            <a:rPr lang="en-US" b="1" dirty="0"/>
            <a:t>Identify whether an input image has a tumor.</a:t>
          </a:r>
        </a:p>
      </dgm:t>
    </dgm:pt>
    <dgm:pt modelId="{28840B1D-30B5-430D-B207-325DBAF34DDC}" type="parTrans" cxnId="{52DFBE8A-6307-4593-A9C4-A070834F4F08}">
      <dgm:prSet/>
      <dgm:spPr/>
      <dgm:t>
        <a:bodyPr/>
        <a:lstStyle/>
        <a:p>
          <a:endParaRPr lang="en-US"/>
        </a:p>
      </dgm:t>
    </dgm:pt>
    <dgm:pt modelId="{9769B2A4-6C8B-477A-A3F0-8BD507E64D5A}" type="sibTrans" cxnId="{52DFBE8A-6307-4593-A9C4-A070834F4F08}">
      <dgm:prSet/>
      <dgm:spPr/>
      <dgm:t>
        <a:bodyPr/>
        <a:lstStyle/>
        <a:p>
          <a:endParaRPr lang="en-US"/>
        </a:p>
      </dgm:t>
    </dgm:pt>
    <dgm:pt modelId="{ABE68FC0-4DB4-47AD-B245-2C20B11D39A0}">
      <dgm:prSet/>
      <dgm:spPr/>
      <dgm:t>
        <a:bodyPr/>
        <a:lstStyle/>
        <a:p>
          <a:r>
            <a:rPr lang="en-US" b="1" dirty="0"/>
            <a:t>This is a </a:t>
          </a:r>
          <a:r>
            <a:rPr lang="en-US" b="1" u="sng" dirty="0"/>
            <a:t>binary classification</a:t>
          </a:r>
          <a:r>
            <a:rPr lang="en-US" b="1" dirty="0"/>
            <a:t> problem.</a:t>
          </a:r>
        </a:p>
      </dgm:t>
    </dgm:pt>
    <dgm:pt modelId="{3C38F459-4C58-450A-B4C4-AF31B4DB1DF9}" type="parTrans" cxnId="{E7DFF39F-1D67-470C-9C26-04F062C2F105}">
      <dgm:prSet/>
      <dgm:spPr/>
      <dgm:t>
        <a:bodyPr/>
        <a:lstStyle/>
        <a:p>
          <a:endParaRPr lang="en-US"/>
        </a:p>
      </dgm:t>
    </dgm:pt>
    <dgm:pt modelId="{89C23172-B755-4A9D-BA40-D20EC374D776}" type="sibTrans" cxnId="{E7DFF39F-1D67-470C-9C26-04F062C2F105}">
      <dgm:prSet/>
      <dgm:spPr/>
      <dgm:t>
        <a:bodyPr/>
        <a:lstStyle/>
        <a:p>
          <a:endParaRPr lang="en-US"/>
        </a:p>
      </dgm:t>
    </dgm:pt>
    <dgm:pt modelId="{C821D6D4-C333-43A6-9573-E0FE40010EB7}">
      <dgm:prSet/>
      <dgm:spPr/>
      <dgm:t>
        <a:bodyPr/>
        <a:lstStyle/>
        <a:p>
          <a:r>
            <a:rPr lang="en-US" b="1" dirty="0"/>
            <a:t>Identify regions of the image that has tumor.</a:t>
          </a:r>
        </a:p>
      </dgm:t>
    </dgm:pt>
    <dgm:pt modelId="{05D125A5-F715-460F-86BF-F1BA9ACD01C6}" type="parTrans" cxnId="{FCB3CC59-E153-49B7-BCDA-278A27A62AA6}">
      <dgm:prSet/>
      <dgm:spPr/>
      <dgm:t>
        <a:bodyPr/>
        <a:lstStyle/>
        <a:p>
          <a:endParaRPr lang="en-US"/>
        </a:p>
      </dgm:t>
    </dgm:pt>
    <dgm:pt modelId="{7F4838E5-1170-4012-985E-0F1E6C86121D}" type="sibTrans" cxnId="{FCB3CC59-E153-49B7-BCDA-278A27A62AA6}">
      <dgm:prSet/>
      <dgm:spPr/>
      <dgm:t>
        <a:bodyPr/>
        <a:lstStyle/>
        <a:p>
          <a:endParaRPr lang="en-US"/>
        </a:p>
      </dgm:t>
    </dgm:pt>
    <dgm:pt modelId="{A37E1A60-2DD5-4CE7-9709-D7C70B830844}">
      <dgm:prSet/>
      <dgm:spPr/>
      <dgm:t>
        <a:bodyPr/>
        <a:lstStyle/>
        <a:p>
          <a:r>
            <a:rPr lang="en-US" b="1" dirty="0"/>
            <a:t>This is a </a:t>
          </a:r>
          <a:r>
            <a:rPr lang="en-US" b="1" u="sng" dirty="0"/>
            <a:t>image segmentation</a:t>
          </a:r>
          <a:r>
            <a:rPr lang="en-US" b="1" dirty="0"/>
            <a:t> problem, where each pixel is labeled as having tumor.</a:t>
          </a:r>
        </a:p>
      </dgm:t>
    </dgm:pt>
    <dgm:pt modelId="{8BD608CF-C0C4-4F77-BE23-0DD517C2696C}" type="parTrans" cxnId="{133B3FE7-FC3E-4673-B89E-0515ECFB9CF2}">
      <dgm:prSet/>
      <dgm:spPr/>
      <dgm:t>
        <a:bodyPr/>
        <a:lstStyle/>
        <a:p>
          <a:endParaRPr lang="en-US"/>
        </a:p>
      </dgm:t>
    </dgm:pt>
    <dgm:pt modelId="{E4726CE3-B68B-4554-AA04-71970C3B5E76}" type="sibTrans" cxnId="{133B3FE7-FC3E-4673-B89E-0515ECFB9CF2}">
      <dgm:prSet/>
      <dgm:spPr/>
      <dgm:t>
        <a:bodyPr/>
        <a:lstStyle/>
        <a:p>
          <a:endParaRPr lang="en-US"/>
        </a:p>
      </dgm:t>
    </dgm:pt>
    <dgm:pt modelId="{A26F47DF-3496-6C40-91DB-4B013CB9DAA8}" type="pres">
      <dgm:prSet presAssocID="{D736DC0C-F21C-41A1-B6CF-37049138C171}" presName="linear" presStyleCnt="0">
        <dgm:presLayoutVars>
          <dgm:animLvl val="lvl"/>
          <dgm:resizeHandles val="exact"/>
        </dgm:presLayoutVars>
      </dgm:prSet>
      <dgm:spPr/>
    </dgm:pt>
    <dgm:pt modelId="{5297B2A9-CAB2-9747-ACA2-E666CA7A5170}" type="pres">
      <dgm:prSet presAssocID="{63D8528F-7BFF-406F-B87B-9F126EF24B9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B97F0E8-17A1-0344-9674-3D4E48BAFF30}" type="pres">
      <dgm:prSet presAssocID="{A0C14FBC-2AB3-4E37-883A-30E8E41FBB52}" presName="spacer" presStyleCnt="0"/>
      <dgm:spPr/>
    </dgm:pt>
    <dgm:pt modelId="{0E1168E4-1CC1-6145-A3EB-10723A68CEDD}" type="pres">
      <dgm:prSet presAssocID="{D0B2457E-180A-45E1-AE11-7B8A5D7CD44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CDBC778-A2BE-1244-972B-FA0AF859680F}" type="pres">
      <dgm:prSet presAssocID="{D0B2457E-180A-45E1-AE11-7B8A5D7CD44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6CC9E59-8A89-CE4A-91BF-668329487667}" type="presOf" srcId="{C821D6D4-C333-43A6-9573-E0FE40010EB7}" destId="{DCDBC778-A2BE-1244-972B-FA0AF859680F}" srcOrd="0" destOrd="2" presId="urn:microsoft.com/office/officeart/2005/8/layout/vList2"/>
    <dgm:cxn modelId="{FCB3CC59-E153-49B7-BCDA-278A27A62AA6}" srcId="{D0B2457E-180A-45E1-AE11-7B8A5D7CD448}" destId="{C821D6D4-C333-43A6-9573-E0FE40010EB7}" srcOrd="1" destOrd="0" parTransId="{05D125A5-F715-460F-86BF-F1BA9ACD01C6}" sibTransId="{7F4838E5-1170-4012-985E-0F1E6C86121D}"/>
    <dgm:cxn modelId="{21C0FA74-22BF-4AC6-AC52-41D8FC6858C7}" srcId="{D736DC0C-F21C-41A1-B6CF-37049138C171}" destId="{63D8528F-7BFF-406F-B87B-9F126EF24B90}" srcOrd="0" destOrd="0" parTransId="{34686C6F-FF05-415A-8351-D55CBFEB58BD}" sibTransId="{A0C14FBC-2AB3-4E37-883A-30E8E41FBB52}"/>
    <dgm:cxn modelId="{52DFBE8A-6307-4593-A9C4-A070834F4F08}" srcId="{D0B2457E-180A-45E1-AE11-7B8A5D7CD448}" destId="{4AEBBD1C-8CAD-4DCC-AD4D-89B94FF26414}" srcOrd="0" destOrd="0" parTransId="{28840B1D-30B5-430D-B207-325DBAF34DDC}" sibTransId="{9769B2A4-6C8B-477A-A3F0-8BD507E64D5A}"/>
    <dgm:cxn modelId="{90A58994-2746-C546-B944-EB2A47A39939}" type="presOf" srcId="{63D8528F-7BFF-406F-B87B-9F126EF24B90}" destId="{5297B2A9-CAB2-9747-ACA2-E666CA7A5170}" srcOrd="0" destOrd="0" presId="urn:microsoft.com/office/officeart/2005/8/layout/vList2"/>
    <dgm:cxn modelId="{6289019D-4005-0242-A5D9-F786AC79B650}" type="presOf" srcId="{D0B2457E-180A-45E1-AE11-7B8A5D7CD448}" destId="{0E1168E4-1CC1-6145-A3EB-10723A68CEDD}" srcOrd="0" destOrd="0" presId="urn:microsoft.com/office/officeart/2005/8/layout/vList2"/>
    <dgm:cxn modelId="{E7DFF39F-1D67-470C-9C26-04F062C2F105}" srcId="{4AEBBD1C-8CAD-4DCC-AD4D-89B94FF26414}" destId="{ABE68FC0-4DB4-47AD-B245-2C20B11D39A0}" srcOrd="0" destOrd="0" parTransId="{3C38F459-4C58-450A-B4C4-AF31B4DB1DF9}" sibTransId="{89C23172-B755-4A9D-BA40-D20EC374D776}"/>
    <dgm:cxn modelId="{83DDB7D0-A44A-D545-B08F-8D5C9E8E1299}" type="presOf" srcId="{A37E1A60-2DD5-4CE7-9709-D7C70B830844}" destId="{DCDBC778-A2BE-1244-972B-FA0AF859680F}" srcOrd="0" destOrd="3" presId="urn:microsoft.com/office/officeart/2005/8/layout/vList2"/>
    <dgm:cxn modelId="{50E7A2DA-0E72-DD4A-A7C5-D8C0A6BBE26A}" type="presOf" srcId="{ABE68FC0-4DB4-47AD-B245-2C20B11D39A0}" destId="{DCDBC778-A2BE-1244-972B-FA0AF859680F}" srcOrd="0" destOrd="1" presId="urn:microsoft.com/office/officeart/2005/8/layout/vList2"/>
    <dgm:cxn modelId="{133B3FE7-FC3E-4673-B89E-0515ECFB9CF2}" srcId="{C821D6D4-C333-43A6-9573-E0FE40010EB7}" destId="{A37E1A60-2DD5-4CE7-9709-D7C70B830844}" srcOrd="0" destOrd="0" parTransId="{8BD608CF-C0C4-4F77-BE23-0DD517C2696C}" sibTransId="{E4726CE3-B68B-4554-AA04-71970C3B5E76}"/>
    <dgm:cxn modelId="{A8D3F8EC-2F91-43A2-8D8B-2967D5E1BB48}" srcId="{D736DC0C-F21C-41A1-B6CF-37049138C171}" destId="{D0B2457E-180A-45E1-AE11-7B8A5D7CD448}" srcOrd="1" destOrd="0" parTransId="{BB44E0ED-1366-4AE4-8BB5-ACA18D8A3A4E}" sibTransId="{84088DB3-64CA-4740-906B-73342C1DBB70}"/>
    <dgm:cxn modelId="{829717F9-E8FA-0A47-BE3C-0ED7491735B3}" type="presOf" srcId="{4AEBBD1C-8CAD-4DCC-AD4D-89B94FF26414}" destId="{DCDBC778-A2BE-1244-972B-FA0AF859680F}" srcOrd="0" destOrd="0" presId="urn:microsoft.com/office/officeart/2005/8/layout/vList2"/>
    <dgm:cxn modelId="{D6AEC7FA-5084-8A4B-8DAB-88F1FFDC2DA6}" type="presOf" srcId="{D736DC0C-F21C-41A1-B6CF-37049138C171}" destId="{A26F47DF-3496-6C40-91DB-4B013CB9DAA8}" srcOrd="0" destOrd="0" presId="urn:microsoft.com/office/officeart/2005/8/layout/vList2"/>
    <dgm:cxn modelId="{C99991B2-9830-6946-9C59-61DA093D0462}" type="presParOf" srcId="{A26F47DF-3496-6C40-91DB-4B013CB9DAA8}" destId="{5297B2A9-CAB2-9747-ACA2-E666CA7A5170}" srcOrd="0" destOrd="0" presId="urn:microsoft.com/office/officeart/2005/8/layout/vList2"/>
    <dgm:cxn modelId="{C2D834F0-8DC2-0B40-A5F0-1E5C44E845B3}" type="presParOf" srcId="{A26F47DF-3496-6C40-91DB-4B013CB9DAA8}" destId="{BB97F0E8-17A1-0344-9674-3D4E48BAFF30}" srcOrd="1" destOrd="0" presId="urn:microsoft.com/office/officeart/2005/8/layout/vList2"/>
    <dgm:cxn modelId="{35EFCF92-F0B8-E14A-832A-79FB0C82F5E4}" type="presParOf" srcId="{A26F47DF-3496-6C40-91DB-4B013CB9DAA8}" destId="{0E1168E4-1CC1-6145-A3EB-10723A68CEDD}" srcOrd="2" destOrd="0" presId="urn:microsoft.com/office/officeart/2005/8/layout/vList2"/>
    <dgm:cxn modelId="{C653C513-6274-3449-B187-46F07CDFE83B}" type="presParOf" srcId="{A26F47DF-3496-6C40-91DB-4B013CB9DAA8}" destId="{DCDBC778-A2BE-1244-972B-FA0AF859680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A124847-A881-B448-B2B7-FD13FB43F6E2}" type="doc">
      <dgm:prSet loTypeId="urn:microsoft.com/office/officeart/2005/8/layout/vList2" loCatId="list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598F96A8-12CA-834C-BFFE-31CDAB7CE526}">
      <dgm:prSet/>
      <dgm:spPr/>
      <dgm:t>
        <a:bodyPr/>
        <a:lstStyle/>
        <a:p>
          <a:r>
            <a:rPr lang="en-US" b="0" dirty="0"/>
            <a:t>What is lower-grade glioma brain tumor ?</a:t>
          </a:r>
          <a:endParaRPr lang="en-AU" dirty="0"/>
        </a:p>
      </dgm:t>
    </dgm:pt>
    <dgm:pt modelId="{0326C8BA-EF32-CC46-AAF7-50FEF36B74C6}" type="parTrans" cxnId="{1F8CFDD9-1B92-154D-B0AD-AD389DF24C6B}">
      <dgm:prSet/>
      <dgm:spPr/>
      <dgm:t>
        <a:bodyPr/>
        <a:lstStyle/>
        <a:p>
          <a:endParaRPr lang="en-GB"/>
        </a:p>
      </dgm:t>
    </dgm:pt>
    <dgm:pt modelId="{43D16A14-EFA6-744F-A68A-A26CD20E765F}" type="sibTrans" cxnId="{1F8CFDD9-1B92-154D-B0AD-AD389DF24C6B}">
      <dgm:prSet/>
      <dgm:spPr/>
      <dgm:t>
        <a:bodyPr/>
        <a:lstStyle/>
        <a:p>
          <a:endParaRPr lang="en-GB"/>
        </a:p>
      </dgm:t>
    </dgm:pt>
    <dgm:pt modelId="{807E3CB9-06AA-5943-ACE7-EA58F4B31513}">
      <dgm:prSet/>
      <dgm:spPr/>
      <dgm:t>
        <a:bodyPr/>
        <a:lstStyle/>
        <a:p>
          <a:r>
            <a:rPr lang="en-US" b="0" dirty="0"/>
            <a:t>Early stage of brain cancers</a:t>
          </a:r>
          <a:endParaRPr lang="en-AU" dirty="0"/>
        </a:p>
      </dgm:t>
    </dgm:pt>
    <dgm:pt modelId="{B348A5F5-CBB7-2A45-B979-E493E2FF5DDF}" type="parTrans" cxnId="{0962E427-31BA-0644-939F-89FDC9550907}">
      <dgm:prSet/>
      <dgm:spPr/>
      <dgm:t>
        <a:bodyPr/>
        <a:lstStyle/>
        <a:p>
          <a:endParaRPr lang="en-GB"/>
        </a:p>
      </dgm:t>
    </dgm:pt>
    <dgm:pt modelId="{0F4130C1-A99A-D74A-BD1E-F53C7052227D}" type="sibTrans" cxnId="{0962E427-31BA-0644-939F-89FDC9550907}">
      <dgm:prSet/>
      <dgm:spPr/>
      <dgm:t>
        <a:bodyPr/>
        <a:lstStyle/>
        <a:p>
          <a:endParaRPr lang="en-GB"/>
        </a:p>
      </dgm:t>
    </dgm:pt>
    <dgm:pt modelId="{5FF8E633-5DC1-F445-8C4B-CFD8BD406ABB}">
      <dgm:prSet/>
      <dgm:spPr/>
      <dgm:t>
        <a:bodyPr/>
        <a:lstStyle/>
        <a:p>
          <a:r>
            <a:rPr lang="en-US" b="0"/>
            <a:t>Occurs often in younger adults.</a:t>
          </a:r>
          <a:endParaRPr lang="en-AU"/>
        </a:p>
      </dgm:t>
    </dgm:pt>
    <dgm:pt modelId="{35975602-5E60-2E4E-9948-DA04640E9FFC}" type="parTrans" cxnId="{086EC429-EE73-B14D-AB87-8B3245EF4C90}">
      <dgm:prSet/>
      <dgm:spPr/>
      <dgm:t>
        <a:bodyPr/>
        <a:lstStyle/>
        <a:p>
          <a:endParaRPr lang="en-GB"/>
        </a:p>
      </dgm:t>
    </dgm:pt>
    <dgm:pt modelId="{6879F7F8-2682-6740-B5D3-06E24ADD345E}" type="sibTrans" cxnId="{086EC429-EE73-B14D-AB87-8B3245EF4C90}">
      <dgm:prSet/>
      <dgm:spPr/>
      <dgm:t>
        <a:bodyPr/>
        <a:lstStyle/>
        <a:p>
          <a:endParaRPr lang="en-GB"/>
        </a:p>
      </dgm:t>
    </dgm:pt>
    <dgm:pt modelId="{A1CF38E2-98ED-1F46-8EC5-306419293071}">
      <dgm:prSet/>
      <dgm:spPr/>
      <dgm:t>
        <a:bodyPr/>
        <a:lstStyle/>
        <a:p>
          <a:r>
            <a:rPr lang="en-US" b="0" dirty="0"/>
            <a:t>Eventually, most low-grade gliomas will continue to grow and then develop into a higher-grade tumor such as the grade 3 or grade 4 tumors.</a:t>
          </a:r>
          <a:endParaRPr lang="en-AU" dirty="0"/>
        </a:p>
      </dgm:t>
    </dgm:pt>
    <dgm:pt modelId="{3CB8C739-3DF7-604B-A3DD-4E9063E525F4}" type="parTrans" cxnId="{441A4C9A-0690-664A-A851-5648649DEC40}">
      <dgm:prSet/>
      <dgm:spPr/>
      <dgm:t>
        <a:bodyPr/>
        <a:lstStyle/>
        <a:p>
          <a:endParaRPr lang="en-GB"/>
        </a:p>
      </dgm:t>
    </dgm:pt>
    <dgm:pt modelId="{B878ED6D-7191-F947-85C7-54A3EE5E5047}" type="sibTrans" cxnId="{441A4C9A-0690-664A-A851-5648649DEC40}">
      <dgm:prSet/>
      <dgm:spPr/>
      <dgm:t>
        <a:bodyPr/>
        <a:lstStyle/>
        <a:p>
          <a:endParaRPr lang="en-GB"/>
        </a:p>
      </dgm:t>
    </dgm:pt>
    <dgm:pt modelId="{1FF15ACD-CE79-2245-BD20-15A4D3ECE049}">
      <dgm:prSet/>
      <dgm:spPr/>
      <dgm:t>
        <a:bodyPr/>
        <a:lstStyle/>
        <a:p>
          <a:r>
            <a:rPr lang="en-US" b="0" dirty="0"/>
            <a:t>It is of vital importance that they can be accurately detected as soon as possible to find a right treatment.</a:t>
          </a:r>
          <a:endParaRPr lang="en-AU" dirty="0"/>
        </a:p>
      </dgm:t>
    </dgm:pt>
    <dgm:pt modelId="{882B1703-02DF-A846-867D-23BC6BEFCD23}" type="parTrans" cxnId="{DBE3163C-DF3B-474A-A90E-A6A770B01E5D}">
      <dgm:prSet/>
      <dgm:spPr/>
      <dgm:t>
        <a:bodyPr/>
        <a:lstStyle/>
        <a:p>
          <a:endParaRPr lang="en-GB"/>
        </a:p>
      </dgm:t>
    </dgm:pt>
    <dgm:pt modelId="{F0997C7D-A1B2-B14C-8D6E-4AE64804952A}" type="sibTrans" cxnId="{DBE3163C-DF3B-474A-A90E-A6A770B01E5D}">
      <dgm:prSet/>
      <dgm:spPr/>
      <dgm:t>
        <a:bodyPr/>
        <a:lstStyle/>
        <a:p>
          <a:endParaRPr lang="en-GB"/>
        </a:p>
      </dgm:t>
    </dgm:pt>
    <dgm:pt modelId="{8D7F912B-0C8C-CD4F-8CCB-980246EDD736}">
      <dgm:prSet/>
      <dgm:spPr/>
      <dgm:t>
        <a:bodyPr/>
        <a:lstStyle/>
        <a:p>
          <a:r>
            <a:rPr lang="en-US" b="0" dirty="0"/>
            <a:t>Skilled radiologists reach accuracies of between 92 and 95%. It can take up to 1-2 weeks to get MRI scan results.</a:t>
          </a:r>
          <a:endParaRPr lang="en-AU" dirty="0"/>
        </a:p>
      </dgm:t>
    </dgm:pt>
    <dgm:pt modelId="{B321B8EE-8768-B940-B874-4E185C199315}" type="parTrans" cxnId="{9D894CB0-C61B-7541-B44E-2A513AC8B435}">
      <dgm:prSet/>
      <dgm:spPr/>
      <dgm:t>
        <a:bodyPr/>
        <a:lstStyle/>
        <a:p>
          <a:endParaRPr lang="en-GB"/>
        </a:p>
      </dgm:t>
    </dgm:pt>
    <dgm:pt modelId="{55E6A1C4-F015-CA44-8292-D8AF652F08EB}" type="sibTrans" cxnId="{9D894CB0-C61B-7541-B44E-2A513AC8B435}">
      <dgm:prSet/>
      <dgm:spPr/>
      <dgm:t>
        <a:bodyPr/>
        <a:lstStyle/>
        <a:p>
          <a:endParaRPr lang="en-GB"/>
        </a:p>
      </dgm:t>
    </dgm:pt>
    <dgm:pt modelId="{FBC7BCB2-42CD-344D-8450-461BE6687FAB}">
      <dgm:prSet/>
      <dgm:spPr/>
      <dgm:t>
        <a:bodyPr/>
        <a:lstStyle/>
        <a:p>
          <a:r>
            <a:rPr lang="en-GB" dirty="0"/>
            <a:t>In this type of brain tumour with a relatively good prognosis and prolonged survival, the potential benefits of treatment must be carefully weighed against potential treatment-related risks.</a:t>
          </a:r>
          <a:endParaRPr lang="en-AU" dirty="0"/>
        </a:p>
      </dgm:t>
    </dgm:pt>
    <dgm:pt modelId="{A5942CDF-371E-F846-999E-C72AC45F280D}" type="parTrans" cxnId="{2AAADE97-3839-2B45-B0BB-34715BB36F02}">
      <dgm:prSet/>
      <dgm:spPr/>
      <dgm:t>
        <a:bodyPr/>
        <a:lstStyle/>
        <a:p>
          <a:endParaRPr lang="en-GB"/>
        </a:p>
      </dgm:t>
    </dgm:pt>
    <dgm:pt modelId="{B2F10E81-8972-874A-B572-579E1F632149}" type="sibTrans" cxnId="{2AAADE97-3839-2B45-B0BB-34715BB36F02}">
      <dgm:prSet/>
      <dgm:spPr/>
      <dgm:t>
        <a:bodyPr/>
        <a:lstStyle/>
        <a:p>
          <a:endParaRPr lang="en-GB"/>
        </a:p>
      </dgm:t>
    </dgm:pt>
    <dgm:pt modelId="{54A2E6C5-8976-2D4E-AC36-37F1D1A0F330}" type="pres">
      <dgm:prSet presAssocID="{5A124847-A881-B448-B2B7-FD13FB43F6E2}" presName="linear" presStyleCnt="0">
        <dgm:presLayoutVars>
          <dgm:animLvl val="lvl"/>
          <dgm:resizeHandles val="exact"/>
        </dgm:presLayoutVars>
      </dgm:prSet>
      <dgm:spPr/>
    </dgm:pt>
    <dgm:pt modelId="{E4F7AD31-9525-A047-9698-2B8C4FA12DA2}" type="pres">
      <dgm:prSet presAssocID="{598F96A8-12CA-834C-BFFE-31CDAB7CE52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779352B-83F2-6B43-A4F5-910F4A8142F5}" type="pres">
      <dgm:prSet presAssocID="{598F96A8-12CA-834C-BFFE-31CDAB7CE526}" presName="childText" presStyleLbl="revTx" presStyleIdx="0" presStyleCnt="1">
        <dgm:presLayoutVars>
          <dgm:bulletEnabled val="1"/>
        </dgm:presLayoutVars>
      </dgm:prSet>
      <dgm:spPr/>
    </dgm:pt>
    <dgm:pt modelId="{E72F6C4A-DC81-6D4A-B61C-7559869ABFBC}" type="pres">
      <dgm:prSet presAssocID="{FBC7BCB2-42CD-344D-8450-461BE6687FA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EF07CFE-D2BB-7C4A-BEED-CD352590F3AA}" type="pres">
      <dgm:prSet presAssocID="{B2F10E81-8972-874A-B572-579E1F632149}" presName="spacer" presStyleCnt="0"/>
      <dgm:spPr/>
    </dgm:pt>
    <dgm:pt modelId="{803E5541-D9F2-674C-896F-BDAE61F33235}" type="pres">
      <dgm:prSet presAssocID="{1FF15ACD-CE79-2245-BD20-15A4D3ECE04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C59E63D-D77D-5041-B8E8-C5C5B6522DFD}" type="pres">
      <dgm:prSet presAssocID="{F0997C7D-A1B2-B14C-8D6E-4AE64804952A}" presName="spacer" presStyleCnt="0"/>
      <dgm:spPr/>
    </dgm:pt>
    <dgm:pt modelId="{38AF1AEB-BFD0-2642-8145-ABB2FE67EE4F}" type="pres">
      <dgm:prSet presAssocID="{8D7F912B-0C8C-CD4F-8CCB-980246EDD73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2595E18-9DA4-E740-959E-4179A99A8B79}" type="presOf" srcId="{1FF15ACD-CE79-2245-BD20-15A4D3ECE049}" destId="{803E5541-D9F2-674C-896F-BDAE61F33235}" srcOrd="0" destOrd="0" presId="urn:microsoft.com/office/officeart/2005/8/layout/vList2"/>
    <dgm:cxn modelId="{6B314219-8369-3346-97B9-1288829CEFCE}" type="presOf" srcId="{5A124847-A881-B448-B2B7-FD13FB43F6E2}" destId="{54A2E6C5-8976-2D4E-AC36-37F1D1A0F330}" srcOrd="0" destOrd="0" presId="urn:microsoft.com/office/officeart/2005/8/layout/vList2"/>
    <dgm:cxn modelId="{0962E427-31BA-0644-939F-89FDC9550907}" srcId="{598F96A8-12CA-834C-BFFE-31CDAB7CE526}" destId="{807E3CB9-06AA-5943-ACE7-EA58F4B31513}" srcOrd="0" destOrd="0" parTransId="{B348A5F5-CBB7-2A45-B979-E493E2FF5DDF}" sibTransId="{0F4130C1-A99A-D74A-BD1E-F53C7052227D}"/>
    <dgm:cxn modelId="{BF68FD28-62BD-8140-9514-093150400A63}" type="presOf" srcId="{FBC7BCB2-42CD-344D-8450-461BE6687FAB}" destId="{E72F6C4A-DC81-6D4A-B61C-7559869ABFBC}" srcOrd="0" destOrd="0" presId="urn:microsoft.com/office/officeart/2005/8/layout/vList2"/>
    <dgm:cxn modelId="{086EC429-EE73-B14D-AB87-8B3245EF4C90}" srcId="{598F96A8-12CA-834C-BFFE-31CDAB7CE526}" destId="{5FF8E633-5DC1-F445-8C4B-CFD8BD406ABB}" srcOrd="1" destOrd="0" parTransId="{35975602-5E60-2E4E-9948-DA04640E9FFC}" sibTransId="{6879F7F8-2682-6740-B5D3-06E24ADD345E}"/>
    <dgm:cxn modelId="{68B13A2C-A701-A642-A72D-8A6E829D7ED1}" type="presOf" srcId="{5FF8E633-5DC1-F445-8C4B-CFD8BD406ABB}" destId="{E779352B-83F2-6B43-A4F5-910F4A8142F5}" srcOrd="0" destOrd="1" presId="urn:microsoft.com/office/officeart/2005/8/layout/vList2"/>
    <dgm:cxn modelId="{DBE3163C-DF3B-474A-A90E-A6A770B01E5D}" srcId="{5A124847-A881-B448-B2B7-FD13FB43F6E2}" destId="{1FF15ACD-CE79-2245-BD20-15A4D3ECE049}" srcOrd="2" destOrd="0" parTransId="{882B1703-02DF-A846-867D-23BC6BEFCD23}" sibTransId="{F0997C7D-A1B2-B14C-8D6E-4AE64804952A}"/>
    <dgm:cxn modelId="{A6D55851-0F68-F140-8A71-4B479570FA6A}" type="presOf" srcId="{807E3CB9-06AA-5943-ACE7-EA58F4B31513}" destId="{E779352B-83F2-6B43-A4F5-910F4A8142F5}" srcOrd="0" destOrd="0" presId="urn:microsoft.com/office/officeart/2005/8/layout/vList2"/>
    <dgm:cxn modelId="{D5349559-89DC-114F-8925-EBB275FBAD16}" type="presOf" srcId="{A1CF38E2-98ED-1F46-8EC5-306419293071}" destId="{E779352B-83F2-6B43-A4F5-910F4A8142F5}" srcOrd="0" destOrd="2" presId="urn:microsoft.com/office/officeart/2005/8/layout/vList2"/>
    <dgm:cxn modelId="{F9257F95-7FFC-1F46-8649-34C8F5EDE69C}" type="presOf" srcId="{8D7F912B-0C8C-CD4F-8CCB-980246EDD736}" destId="{38AF1AEB-BFD0-2642-8145-ABB2FE67EE4F}" srcOrd="0" destOrd="0" presId="urn:microsoft.com/office/officeart/2005/8/layout/vList2"/>
    <dgm:cxn modelId="{2AAADE97-3839-2B45-B0BB-34715BB36F02}" srcId="{5A124847-A881-B448-B2B7-FD13FB43F6E2}" destId="{FBC7BCB2-42CD-344D-8450-461BE6687FAB}" srcOrd="1" destOrd="0" parTransId="{A5942CDF-371E-F846-999E-C72AC45F280D}" sibTransId="{B2F10E81-8972-874A-B572-579E1F632149}"/>
    <dgm:cxn modelId="{441A4C9A-0690-664A-A851-5648649DEC40}" srcId="{598F96A8-12CA-834C-BFFE-31CDAB7CE526}" destId="{A1CF38E2-98ED-1F46-8EC5-306419293071}" srcOrd="2" destOrd="0" parTransId="{3CB8C739-3DF7-604B-A3DD-4E9063E525F4}" sibTransId="{B878ED6D-7191-F947-85C7-54A3EE5E5047}"/>
    <dgm:cxn modelId="{9D894CB0-C61B-7541-B44E-2A513AC8B435}" srcId="{5A124847-A881-B448-B2B7-FD13FB43F6E2}" destId="{8D7F912B-0C8C-CD4F-8CCB-980246EDD736}" srcOrd="3" destOrd="0" parTransId="{B321B8EE-8768-B940-B874-4E185C199315}" sibTransId="{55E6A1C4-F015-CA44-8292-D8AF652F08EB}"/>
    <dgm:cxn modelId="{90E73EB5-D66A-AD44-8CB0-368EC74A9D2A}" type="presOf" srcId="{598F96A8-12CA-834C-BFFE-31CDAB7CE526}" destId="{E4F7AD31-9525-A047-9698-2B8C4FA12DA2}" srcOrd="0" destOrd="0" presId="urn:microsoft.com/office/officeart/2005/8/layout/vList2"/>
    <dgm:cxn modelId="{1F8CFDD9-1B92-154D-B0AD-AD389DF24C6B}" srcId="{5A124847-A881-B448-B2B7-FD13FB43F6E2}" destId="{598F96A8-12CA-834C-BFFE-31CDAB7CE526}" srcOrd="0" destOrd="0" parTransId="{0326C8BA-EF32-CC46-AAF7-50FEF36B74C6}" sibTransId="{43D16A14-EFA6-744F-A68A-A26CD20E765F}"/>
    <dgm:cxn modelId="{F1A28CE3-0BF3-0E43-8D29-DF8BD9478BDE}" type="presParOf" srcId="{54A2E6C5-8976-2D4E-AC36-37F1D1A0F330}" destId="{E4F7AD31-9525-A047-9698-2B8C4FA12DA2}" srcOrd="0" destOrd="0" presId="urn:microsoft.com/office/officeart/2005/8/layout/vList2"/>
    <dgm:cxn modelId="{C8B3A8C8-6BF0-0B4C-ADF7-A388500ADC51}" type="presParOf" srcId="{54A2E6C5-8976-2D4E-AC36-37F1D1A0F330}" destId="{E779352B-83F2-6B43-A4F5-910F4A8142F5}" srcOrd="1" destOrd="0" presId="urn:microsoft.com/office/officeart/2005/8/layout/vList2"/>
    <dgm:cxn modelId="{5E4AB3E2-9EE5-6B47-9D9F-362D8A32A5B3}" type="presParOf" srcId="{54A2E6C5-8976-2D4E-AC36-37F1D1A0F330}" destId="{E72F6C4A-DC81-6D4A-B61C-7559869ABFBC}" srcOrd="2" destOrd="0" presId="urn:microsoft.com/office/officeart/2005/8/layout/vList2"/>
    <dgm:cxn modelId="{49E8B38F-8834-354C-B7FE-173992995D75}" type="presParOf" srcId="{54A2E6C5-8976-2D4E-AC36-37F1D1A0F330}" destId="{4EF07CFE-D2BB-7C4A-BEED-CD352590F3AA}" srcOrd="3" destOrd="0" presId="urn:microsoft.com/office/officeart/2005/8/layout/vList2"/>
    <dgm:cxn modelId="{5666041B-AED5-0F40-86CC-F5AC18D007CC}" type="presParOf" srcId="{54A2E6C5-8976-2D4E-AC36-37F1D1A0F330}" destId="{803E5541-D9F2-674C-896F-BDAE61F33235}" srcOrd="4" destOrd="0" presId="urn:microsoft.com/office/officeart/2005/8/layout/vList2"/>
    <dgm:cxn modelId="{37D59F89-EE6A-CF4E-B29D-DFA60D13FB48}" type="presParOf" srcId="{54A2E6C5-8976-2D4E-AC36-37F1D1A0F330}" destId="{5C59E63D-D77D-5041-B8E8-C5C5B6522DFD}" srcOrd="5" destOrd="0" presId="urn:microsoft.com/office/officeart/2005/8/layout/vList2"/>
    <dgm:cxn modelId="{40D2027D-B957-BF43-BCF0-5DA570FBDEA4}" type="presParOf" srcId="{54A2E6C5-8976-2D4E-AC36-37F1D1A0F330}" destId="{38AF1AEB-BFD0-2642-8145-ABB2FE67EE4F}" srcOrd="6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2D81C0D-B5EB-A34A-8504-ED488867E368}" type="doc">
      <dgm:prSet loTypeId="urn:microsoft.com/office/officeart/2005/8/layout/cycle2" loCatId="cycl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5708921-ACE5-1242-B20A-EBDD8BAC019B}">
      <dgm:prSet custT="1"/>
      <dgm:spPr>
        <a:solidFill>
          <a:schemeClr val="accent2"/>
        </a:solidFill>
      </dgm:spPr>
      <dgm:t>
        <a:bodyPr/>
        <a:lstStyle/>
        <a:p>
          <a:r>
            <a:rPr lang="en-US" sz="1200" b="1" dirty="0"/>
            <a:t>Radiologist</a:t>
          </a:r>
          <a:endParaRPr lang="en-AU" sz="1200" dirty="0"/>
        </a:p>
      </dgm:t>
    </dgm:pt>
    <dgm:pt modelId="{6065647A-478E-4B4A-B1A1-74604BB0A942}" type="parTrans" cxnId="{8E981E50-88B3-0B40-9BFC-C202503FC3FB}">
      <dgm:prSet/>
      <dgm:spPr/>
      <dgm:t>
        <a:bodyPr/>
        <a:lstStyle/>
        <a:p>
          <a:endParaRPr lang="en-GB"/>
        </a:p>
      </dgm:t>
    </dgm:pt>
    <dgm:pt modelId="{AF313C80-5862-4745-AC8A-2A0D2CF911D7}" type="sibTrans" cxnId="{8E981E50-88B3-0B40-9BFC-C202503FC3FB}">
      <dgm:prSet/>
      <dgm:spPr/>
      <dgm:t>
        <a:bodyPr/>
        <a:lstStyle/>
        <a:p>
          <a:endParaRPr lang="en-GB"/>
        </a:p>
      </dgm:t>
    </dgm:pt>
    <dgm:pt modelId="{12860ECE-DB6A-5C4B-8A20-5643627F79CB}">
      <dgm:prSet/>
      <dgm:spPr/>
      <dgm:t>
        <a:bodyPr/>
        <a:lstStyle/>
        <a:p>
          <a:r>
            <a:rPr lang="en-US" dirty="0"/>
            <a:t>Business question</a:t>
          </a:r>
          <a:endParaRPr lang="en-AU" dirty="0"/>
        </a:p>
      </dgm:t>
    </dgm:pt>
    <dgm:pt modelId="{A28AA27B-6B6D-AB4A-A69C-5410689DE05E}" type="parTrans" cxnId="{942E009A-2509-BE41-8C99-9543679C2625}">
      <dgm:prSet/>
      <dgm:spPr/>
      <dgm:t>
        <a:bodyPr/>
        <a:lstStyle/>
        <a:p>
          <a:endParaRPr lang="en-GB"/>
        </a:p>
      </dgm:t>
    </dgm:pt>
    <dgm:pt modelId="{2DA114B9-514D-0A4D-8CAB-B1D696D73F6D}" type="sibTrans" cxnId="{942E009A-2509-BE41-8C99-9543679C2625}">
      <dgm:prSet/>
      <dgm:spPr/>
      <dgm:t>
        <a:bodyPr/>
        <a:lstStyle/>
        <a:p>
          <a:endParaRPr lang="en-GB"/>
        </a:p>
      </dgm:t>
    </dgm:pt>
    <dgm:pt modelId="{D28662E7-6783-F44F-8EE2-48A283315026}">
      <dgm:prSet/>
      <dgm:spPr/>
      <dgm:t>
        <a:bodyPr/>
        <a:lstStyle/>
        <a:p>
          <a:r>
            <a:rPr lang="en-US" dirty="0"/>
            <a:t>Data Question</a:t>
          </a:r>
          <a:endParaRPr lang="en-AU" dirty="0"/>
        </a:p>
      </dgm:t>
    </dgm:pt>
    <dgm:pt modelId="{66ECBF2C-9EA7-494C-86CE-EA57D852AFD8}" type="parTrans" cxnId="{19345F43-F2E2-1B4E-83C3-0D27D045D671}">
      <dgm:prSet/>
      <dgm:spPr/>
      <dgm:t>
        <a:bodyPr/>
        <a:lstStyle/>
        <a:p>
          <a:endParaRPr lang="en-GB"/>
        </a:p>
      </dgm:t>
    </dgm:pt>
    <dgm:pt modelId="{8DC6BA5C-4BE5-BF49-88BF-0A9E48B21C03}" type="sibTrans" cxnId="{19345F43-F2E2-1B4E-83C3-0D27D045D671}">
      <dgm:prSet/>
      <dgm:spPr/>
      <dgm:t>
        <a:bodyPr/>
        <a:lstStyle/>
        <a:p>
          <a:endParaRPr lang="en-GB"/>
        </a:p>
      </dgm:t>
    </dgm:pt>
    <dgm:pt modelId="{B59FC2AD-CEB3-484C-8187-686659C29391}">
      <dgm:prSet/>
      <dgm:spPr/>
      <dgm:t>
        <a:bodyPr/>
        <a:lstStyle/>
        <a:p>
          <a:r>
            <a:rPr lang="en-US" dirty="0"/>
            <a:t>Data Acquisition</a:t>
          </a:r>
          <a:endParaRPr lang="en-AU" dirty="0"/>
        </a:p>
      </dgm:t>
    </dgm:pt>
    <dgm:pt modelId="{FDED54C7-3CFC-3945-8BDD-0CC426B1C5ED}" type="parTrans" cxnId="{9A46D318-F5FF-0C4A-A1FA-AE8AB8F9923A}">
      <dgm:prSet/>
      <dgm:spPr/>
      <dgm:t>
        <a:bodyPr/>
        <a:lstStyle/>
        <a:p>
          <a:endParaRPr lang="en-GB"/>
        </a:p>
      </dgm:t>
    </dgm:pt>
    <dgm:pt modelId="{06C98DA2-7397-9F42-B888-81DEAEDB9BD5}" type="sibTrans" cxnId="{9A46D318-F5FF-0C4A-A1FA-AE8AB8F9923A}">
      <dgm:prSet/>
      <dgm:spPr/>
      <dgm:t>
        <a:bodyPr/>
        <a:lstStyle/>
        <a:p>
          <a:endParaRPr lang="en-GB"/>
        </a:p>
      </dgm:t>
    </dgm:pt>
    <dgm:pt modelId="{651B3524-738A-444F-BDB5-61FEA2752E67}">
      <dgm:prSet/>
      <dgm:spPr/>
      <dgm:t>
        <a:bodyPr/>
        <a:lstStyle/>
        <a:p>
          <a:r>
            <a:rPr lang="en-US" dirty="0"/>
            <a:t>Data Visualization</a:t>
          </a:r>
          <a:endParaRPr lang="en-AU" dirty="0"/>
        </a:p>
      </dgm:t>
    </dgm:pt>
    <dgm:pt modelId="{BBB5B041-CD0C-D94F-9F88-25ADFCD08C13}" type="parTrans" cxnId="{8D92715D-17B7-5F47-B32B-C7C78D0EC1E0}">
      <dgm:prSet/>
      <dgm:spPr/>
      <dgm:t>
        <a:bodyPr/>
        <a:lstStyle/>
        <a:p>
          <a:endParaRPr lang="en-GB"/>
        </a:p>
      </dgm:t>
    </dgm:pt>
    <dgm:pt modelId="{CBB3C53C-3241-0F4C-B5D8-BEB562CA6EAD}" type="sibTrans" cxnId="{8D92715D-17B7-5F47-B32B-C7C78D0EC1E0}">
      <dgm:prSet/>
      <dgm:spPr/>
      <dgm:t>
        <a:bodyPr/>
        <a:lstStyle/>
        <a:p>
          <a:endParaRPr lang="en-GB"/>
        </a:p>
      </dgm:t>
    </dgm:pt>
    <dgm:pt modelId="{A84B7183-7512-464F-9687-867E19C0FE53}">
      <dgm:prSet/>
      <dgm:spPr/>
      <dgm:t>
        <a:bodyPr/>
        <a:lstStyle/>
        <a:p>
          <a:r>
            <a:rPr lang="en-US"/>
            <a:t>Classification Modeling</a:t>
          </a:r>
          <a:endParaRPr lang="en-AU"/>
        </a:p>
      </dgm:t>
    </dgm:pt>
    <dgm:pt modelId="{F733A6FC-E9F9-5E48-907F-663D715FB051}" type="parTrans" cxnId="{7B4EA003-84DB-FD41-BFB7-7342CF9858CA}">
      <dgm:prSet/>
      <dgm:spPr/>
      <dgm:t>
        <a:bodyPr/>
        <a:lstStyle/>
        <a:p>
          <a:endParaRPr lang="en-GB"/>
        </a:p>
      </dgm:t>
    </dgm:pt>
    <dgm:pt modelId="{FE7AF5CA-ED0F-9F4A-B2EC-449DCB92A97A}" type="sibTrans" cxnId="{7B4EA003-84DB-FD41-BFB7-7342CF9858CA}">
      <dgm:prSet/>
      <dgm:spPr/>
      <dgm:t>
        <a:bodyPr/>
        <a:lstStyle/>
        <a:p>
          <a:endParaRPr lang="en-GB"/>
        </a:p>
      </dgm:t>
    </dgm:pt>
    <dgm:pt modelId="{F438744C-B513-8E48-8153-66351C6DAF25}">
      <dgm:prSet/>
      <dgm:spPr/>
      <dgm:t>
        <a:bodyPr/>
        <a:lstStyle/>
        <a:p>
          <a:r>
            <a:rPr lang="en-US"/>
            <a:t>Segmentation Modeling</a:t>
          </a:r>
          <a:endParaRPr lang="en-AU"/>
        </a:p>
      </dgm:t>
    </dgm:pt>
    <dgm:pt modelId="{2269A318-C846-9C42-A53F-7EC973917309}" type="parTrans" cxnId="{8746106E-D407-C447-B31E-EB608D3C52A5}">
      <dgm:prSet/>
      <dgm:spPr/>
      <dgm:t>
        <a:bodyPr/>
        <a:lstStyle/>
        <a:p>
          <a:endParaRPr lang="en-GB"/>
        </a:p>
      </dgm:t>
    </dgm:pt>
    <dgm:pt modelId="{F05BDA27-3B67-9746-BD33-728BAAFDAA69}" type="sibTrans" cxnId="{8746106E-D407-C447-B31E-EB608D3C52A5}">
      <dgm:prSet/>
      <dgm:spPr/>
      <dgm:t>
        <a:bodyPr/>
        <a:lstStyle/>
        <a:p>
          <a:endParaRPr lang="en-GB"/>
        </a:p>
      </dgm:t>
    </dgm:pt>
    <dgm:pt modelId="{7C97353B-AAF4-E642-B19B-B1DFEC08F6C0}">
      <dgm:prSet/>
      <dgm:spPr>
        <a:solidFill>
          <a:srgbClr val="92D050"/>
        </a:solidFill>
      </dgm:spPr>
      <dgm:t>
        <a:bodyPr/>
        <a:lstStyle/>
        <a:p>
          <a:r>
            <a:rPr lang="en-US" dirty="0"/>
            <a:t>Answered Data Question</a:t>
          </a:r>
          <a:endParaRPr lang="en-AU" dirty="0"/>
        </a:p>
      </dgm:t>
    </dgm:pt>
    <dgm:pt modelId="{FA62B4B6-8219-134C-ACFE-C663F29057E2}" type="parTrans" cxnId="{1A5B0D43-0AA2-A94E-BAD7-9703D82389AD}">
      <dgm:prSet/>
      <dgm:spPr/>
      <dgm:t>
        <a:bodyPr/>
        <a:lstStyle/>
        <a:p>
          <a:endParaRPr lang="en-GB"/>
        </a:p>
      </dgm:t>
    </dgm:pt>
    <dgm:pt modelId="{EA4A6D5C-E557-4F41-8E2D-46D511C89E07}" type="sibTrans" cxnId="{1A5B0D43-0AA2-A94E-BAD7-9703D82389AD}">
      <dgm:prSet/>
      <dgm:spPr/>
      <dgm:t>
        <a:bodyPr/>
        <a:lstStyle/>
        <a:p>
          <a:endParaRPr lang="en-GB"/>
        </a:p>
      </dgm:t>
    </dgm:pt>
    <dgm:pt modelId="{3819B1AB-5DF4-F340-8DAA-85268EFE3F3D}">
      <dgm:prSet/>
      <dgm:spPr>
        <a:solidFill>
          <a:srgbClr val="92D050"/>
        </a:solidFill>
      </dgm:spPr>
      <dgm:t>
        <a:bodyPr/>
        <a:lstStyle/>
        <a:p>
          <a:r>
            <a:rPr lang="en-US" dirty="0"/>
            <a:t>Answered Business Question</a:t>
          </a:r>
          <a:endParaRPr lang="en-AU" dirty="0"/>
        </a:p>
      </dgm:t>
    </dgm:pt>
    <dgm:pt modelId="{587BCC81-7E93-0542-9B24-865F5A180FBE}" type="parTrans" cxnId="{A7F235B1-0076-2148-890D-748F5A7FB314}">
      <dgm:prSet/>
      <dgm:spPr/>
      <dgm:t>
        <a:bodyPr/>
        <a:lstStyle/>
        <a:p>
          <a:endParaRPr lang="en-GB"/>
        </a:p>
      </dgm:t>
    </dgm:pt>
    <dgm:pt modelId="{90283A5C-47DE-DB48-AFF9-0111CBF8E78C}" type="sibTrans" cxnId="{A7F235B1-0076-2148-890D-748F5A7FB314}">
      <dgm:prSet/>
      <dgm:spPr/>
      <dgm:t>
        <a:bodyPr/>
        <a:lstStyle/>
        <a:p>
          <a:endParaRPr lang="en-GB"/>
        </a:p>
      </dgm:t>
    </dgm:pt>
    <dgm:pt modelId="{8F32029D-EDEB-4342-8618-0BF3602CBAE1}" type="pres">
      <dgm:prSet presAssocID="{72D81C0D-B5EB-A34A-8504-ED488867E368}" presName="cycle" presStyleCnt="0">
        <dgm:presLayoutVars>
          <dgm:dir val="rev"/>
          <dgm:resizeHandles val="exact"/>
        </dgm:presLayoutVars>
      </dgm:prSet>
      <dgm:spPr/>
    </dgm:pt>
    <dgm:pt modelId="{7FA67215-4B73-384D-B2A0-60353AC42F71}" type="pres">
      <dgm:prSet presAssocID="{65708921-ACE5-1242-B20A-EBDD8BAC019B}" presName="node" presStyleLbl="node1" presStyleIdx="0" presStyleCnt="9">
        <dgm:presLayoutVars>
          <dgm:bulletEnabled val="1"/>
        </dgm:presLayoutVars>
      </dgm:prSet>
      <dgm:spPr/>
    </dgm:pt>
    <dgm:pt modelId="{B043448D-CCE9-F84A-9437-2DD1A40670DB}" type="pres">
      <dgm:prSet presAssocID="{AF313C80-5862-4745-AC8A-2A0D2CF911D7}" presName="sibTrans" presStyleLbl="sibTrans2D1" presStyleIdx="0" presStyleCnt="9"/>
      <dgm:spPr/>
    </dgm:pt>
    <dgm:pt modelId="{5F31B978-63E7-7B48-9732-721B4414D54D}" type="pres">
      <dgm:prSet presAssocID="{AF313C80-5862-4745-AC8A-2A0D2CF911D7}" presName="connectorText" presStyleLbl="sibTrans2D1" presStyleIdx="0" presStyleCnt="9"/>
      <dgm:spPr/>
    </dgm:pt>
    <dgm:pt modelId="{7EA193A0-47E8-4044-A4CE-37944FB9E8FC}" type="pres">
      <dgm:prSet presAssocID="{12860ECE-DB6A-5C4B-8A20-5643627F79CB}" presName="node" presStyleLbl="node1" presStyleIdx="1" presStyleCnt="9">
        <dgm:presLayoutVars>
          <dgm:bulletEnabled val="1"/>
        </dgm:presLayoutVars>
      </dgm:prSet>
      <dgm:spPr/>
    </dgm:pt>
    <dgm:pt modelId="{224039F8-82EC-DE4C-8E7D-EB9D30F743BA}" type="pres">
      <dgm:prSet presAssocID="{2DA114B9-514D-0A4D-8CAB-B1D696D73F6D}" presName="sibTrans" presStyleLbl="sibTrans2D1" presStyleIdx="1" presStyleCnt="9"/>
      <dgm:spPr/>
    </dgm:pt>
    <dgm:pt modelId="{6396C37D-A490-2C4F-A1BA-616B2D45EF09}" type="pres">
      <dgm:prSet presAssocID="{2DA114B9-514D-0A4D-8CAB-B1D696D73F6D}" presName="connectorText" presStyleLbl="sibTrans2D1" presStyleIdx="1" presStyleCnt="9"/>
      <dgm:spPr/>
    </dgm:pt>
    <dgm:pt modelId="{9AD02A7B-8A06-9740-82E3-E7DF40275B9B}" type="pres">
      <dgm:prSet presAssocID="{D28662E7-6783-F44F-8EE2-48A283315026}" presName="node" presStyleLbl="node1" presStyleIdx="2" presStyleCnt="9">
        <dgm:presLayoutVars>
          <dgm:bulletEnabled val="1"/>
        </dgm:presLayoutVars>
      </dgm:prSet>
      <dgm:spPr/>
    </dgm:pt>
    <dgm:pt modelId="{D4A8189C-DEA2-B14E-A9CA-6DA9091AEC69}" type="pres">
      <dgm:prSet presAssocID="{8DC6BA5C-4BE5-BF49-88BF-0A9E48B21C03}" presName="sibTrans" presStyleLbl="sibTrans2D1" presStyleIdx="2" presStyleCnt="9"/>
      <dgm:spPr/>
    </dgm:pt>
    <dgm:pt modelId="{FE1C100A-B300-084F-804B-9B5CDEACCD94}" type="pres">
      <dgm:prSet presAssocID="{8DC6BA5C-4BE5-BF49-88BF-0A9E48B21C03}" presName="connectorText" presStyleLbl="sibTrans2D1" presStyleIdx="2" presStyleCnt="9"/>
      <dgm:spPr/>
    </dgm:pt>
    <dgm:pt modelId="{5D457E2D-AE9D-7D41-A7FB-919C2CC7E4A6}" type="pres">
      <dgm:prSet presAssocID="{B59FC2AD-CEB3-484C-8187-686659C29391}" presName="node" presStyleLbl="node1" presStyleIdx="3" presStyleCnt="9">
        <dgm:presLayoutVars>
          <dgm:bulletEnabled val="1"/>
        </dgm:presLayoutVars>
      </dgm:prSet>
      <dgm:spPr/>
    </dgm:pt>
    <dgm:pt modelId="{14D8CDE9-565F-7A4F-A22D-6E480B754EA5}" type="pres">
      <dgm:prSet presAssocID="{06C98DA2-7397-9F42-B888-81DEAEDB9BD5}" presName="sibTrans" presStyleLbl="sibTrans2D1" presStyleIdx="3" presStyleCnt="9"/>
      <dgm:spPr/>
    </dgm:pt>
    <dgm:pt modelId="{7D4B77BF-634D-CB4E-81C4-451DB5F25EE2}" type="pres">
      <dgm:prSet presAssocID="{06C98DA2-7397-9F42-B888-81DEAEDB9BD5}" presName="connectorText" presStyleLbl="sibTrans2D1" presStyleIdx="3" presStyleCnt="9"/>
      <dgm:spPr/>
    </dgm:pt>
    <dgm:pt modelId="{F3434F1F-3C15-9A41-90A1-62859BC9D2F7}" type="pres">
      <dgm:prSet presAssocID="{651B3524-738A-444F-BDB5-61FEA2752E67}" presName="node" presStyleLbl="node1" presStyleIdx="4" presStyleCnt="9">
        <dgm:presLayoutVars>
          <dgm:bulletEnabled val="1"/>
        </dgm:presLayoutVars>
      </dgm:prSet>
      <dgm:spPr/>
    </dgm:pt>
    <dgm:pt modelId="{17E8EAC3-38F7-8748-AA9F-DFCFCBAD1151}" type="pres">
      <dgm:prSet presAssocID="{CBB3C53C-3241-0F4C-B5D8-BEB562CA6EAD}" presName="sibTrans" presStyleLbl="sibTrans2D1" presStyleIdx="4" presStyleCnt="9"/>
      <dgm:spPr/>
    </dgm:pt>
    <dgm:pt modelId="{C04C8391-4DB1-2B4E-BB8A-680D5D296756}" type="pres">
      <dgm:prSet presAssocID="{CBB3C53C-3241-0F4C-B5D8-BEB562CA6EAD}" presName="connectorText" presStyleLbl="sibTrans2D1" presStyleIdx="4" presStyleCnt="9"/>
      <dgm:spPr/>
    </dgm:pt>
    <dgm:pt modelId="{1959156B-D704-7D41-B72F-C735D788482B}" type="pres">
      <dgm:prSet presAssocID="{A84B7183-7512-464F-9687-867E19C0FE53}" presName="node" presStyleLbl="node1" presStyleIdx="5" presStyleCnt="9">
        <dgm:presLayoutVars>
          <dgm:bulletEnabled val="1"/>
        </dgm:presLayoutVars>
      </dgm:prSet>
      <dgm:spPr/>
    </dgm:pt>
    <dgm:pt modelId="{311B55D4-2E74-8A46-830D-D2D97E5B4470}" type="pres">
      <dgm:prSet presAssocID="{FE7AF5CA-ED0F-9F4A-B2EC-449DCB92A97A}" presName="sibTrans" presStyleLbl="sibTrans2D1" presStyleIdx="5" presStyleCnt="9"/>
      <dgm:spPr/>
    </dgm:pt>
    <dgm:pt modelId="{A96767EF-F0BD-7949-A9A8-2BA5EF0EA816}" type="pres">
      <dgm:prSet presAssocID="{FE7AF5CA-ED0F-9F4A-B2EC-449DCB92A97A}" presName="connectorText" presStyleLbl="sibTrans2D1" presStyleIdx="5" presStyleCnt="9"/>
      <dgm:spPr/>
    </dgm:pt>
    <dgm:pt modelId="{2AC198FF-41D5-A948-82FD-7C7C2B661C1D}" type="pres">
      <dgm:prSet presAssocID="{F438744C-B513-8E48-8153-66351C6DAF25}" presName="node" presStyleLbl="node1" presStyleIdx="6" presStyleCnt="9">
        <dgm:presLayoutVars>
          <dgm:bulletEnabled val="1"/>
        </dgm:presLayoutVars>
      </dgm:prSet>
      <dgm:spPr/>
    </dgm:pt>
    <dgm:pt modelId="{49FAC3B0-ED33-1643-AD61-A19C81919D42}" type="pres">
      <dgm:prSet presAssocID="{F05BDA27-3B67-9746-BD33-728BAAFDAA69}" presName="sibTrans" presStyleLbl="sibTrans2D1" presStyleIdx="6" presStyleCnt="9"/>
      <dgm:spPr/>
    </dgm:pt>
    <dgm:pt modelId="{50B2A29B-DFDC-6B4A-BC3E-1DECE3C66873}" type="pres">
      <dgm:prSet presAssocID="{F05BDA27-3B67-9746-BD33-728BAAFDAA69}" presName="connectorText" presStyleLbl="sibTrans2D1" presStyleIdx="6" presStyleCnt="9"/>
      <dgm:spPr/>
    </dgm:pt>
    <dgm:pt modelId="{235FA58E-E4F7-3042-8042-4BD860C25E48}" type="pres">
      <dgm:prSet presAssocID="{7C97353B-AAF4-E642-B19B-B1DFEC08F6C0}" presName="node" presStyleLbl="node1" presStyleIdx="7" presStyleCnt="9">
        <dgm:presLayoutVars>
          <dgm:bulletEnabled val="1"/>
        </dgm:presLayoutVars>
      </dgm:prSet>
      <dgm:spPr/>
    </dgm:pt>
    <dgm:pt modelId="{5D30876C-7618-564D-8B3A-C25C2F3248D3}" type="pres">
      <dgm:prSet presAssocID="{EA4A6D5C-E557-4F41-8E2D-46D511C89E07}" presName="sibTrans" presStyleLbl="sibTrans2D1" presStyleIdx="7" presStyleCnt="9"/>
      <dgm:spPr/>
    </dgm:pt>
    <dgm:pt modelId="{53BAB1F2-657C-C147-A84B-6998872AD9AF}" type="pres">
      <dgm:prSet presAssocID="{EA4A6D5C-E557-4F41-8E2D-46D511C89E07}" presName="connectorText" presStyleLbl="sibTrans2D1" presStyleIdx="7" presStyleCnt="9"/>
      <dgm:spPr/>
    </dgm:pt>
    <dgm:pt modelId="{F1454389-98E4-484E-BDBA-CBBCD87104A6}" type="pres">
      <dgm:prSet presAssocID="{3819B1AB-5DF4-F340-8DAA-85268EFE3F3D}" presName="node" presStyleLbl="node1" presStyleIdx="8" presStyleCnt="9">
        <dgm:presLayoutVars>
          <dgm:bulletEnabled val="1"/>
        </dgm:presLayoutVars>
      </dgm:prSet>
      <dgm:spPr/>
    </dgm:pt>
    <dgm:pt modelId="{C935695D-DFB3-7241-AE8B-84460FC1A4B9}" type="pres">
      <dgm:prSet presAssocID="{90283A5C-47DE-DB48-AFF9-0111CBF8E78C}" presName="sibTrans" presStyleLbl="sibTrans2D1" presStyleIdx="8" presStyleCnt="9"/>
      <dgm:spPr/>
    </dgm:pt>
    <dgm:pt modelId="{0753C8A9-DD0A-6547-A87A-178E457E0C50}" type="pres">
      <dgm:prSet presAssocID="{90283A5C-47DE-DB48-AFF9-0111CBF8E78C}" presName="connectorText" presStyleLbl="sibTrans2D1" presStyleIdx="8" presStyleCnt="9"/>
      <dgm:spPr/>
    </dgm:pt>
  </dgm:ptLst>
  <dgm:cxnLst>
    <dgm:cxn modelId="{57B8B801-5020-4843-94C5-846FD92E05A3}" type="presOf" srcId="{AF313C80-5862-4745-AC8A-2A0D2CF911D7}" destId="{B043448D-CCE9-F84A-9437-2DD1A40670DB}" srcOrd="0" destOrd="0" presId="urn:microsoft.com/office/officeart/2005/8/layout/cycle2"/>
    <dgm:cxn modelId="{7B4EA003-84DB-FD41-BFB7-7342CF9858CA}" srcId="{72D81C0D-B5EB-A34A-8504-ED488867E368}" destId="{A84B7183-7512-464F-9687-867E19C0FE53}" srcOrd="5" destOrd="0" parTransId="{F733A6FC-E9F9-5E48-907F-663D715FB051}" sibTransId="{FE7AF5CA-ED0F-9F4A-B2EC-449DCB92A97A}"/>
    <dgm:cxn modelId="{31B32C13-0966-7042-A837-EAD0A77E36D6}" type="presOf" srcId="{FE7AF5CA-ED0F-9F4A-B2EC-449DCB92A97A}" destId="{311B55D4-2E74-8A46-830D-D2D97E5B4470}" srcOrd="0" destOrd="0" presId="urn:microsoft.com/office/officeart/2005/8/layout/cycle2"/>
    <dgm:cxn modelId="{9A46D318-F5FF-0C4A-A1FA-AE8AB8F9923A}" srcId="{72D81C0D-B5EB-A34A-8504-ED488867E368}" destId="{B59FC2AD-CEB3-484C-8187-686659C29391}" srcOrd="3" destOrd="0" parTransId="{FDED54C7-3CFC-3945-8BDD-0CC426B1C5ED}" sibTransId="{06C98DA2-7397-9F42-B888-81DEAEDB9BD5}"/>
    <dgm:cxn modelId="{A7FFCE19-5D64-374A-94CF-C7E0DC2236A7}" type="presOf" srcId="{2DA114B9-514D-0A4D-8CAB-B1D696D73F6D}" destId="{6396C37D-A490-2C4F-A1BA-616B2D45EF09}" srcOrd="1" destOrd="0" presId="urn:microsoft.com/office/officeart/2005/8/layout/cycle2"/>
    <dgm:cxn modelId="{C918F319-68C4-DE47-B013-8B26147A947D}" type="presOf" srcId="{12860ECE-DB6A-5C4B-8A20-5643627F79CB}" destId="{7EA193A0-47E8-4044-A4CE-37944FB9E8FC}" srcOrd="0" destOrd="0" presId="urn:microsoft.com/office/officeart/2005/8/layout/cycle2"/>
    <dgm:cxn modelId="{D464D231-26D4-D249-95CB-DDE2C8D5884B}" type="presOf" srcId="{06C98DA2-7397-9F42-B888-81DEAEDB9BD5}" destId="{14D8CDE9-565F-7A4F-A22D-6E480B754EA5}" srcOrd="0" destOrd="0" presId="urn:microsoft.com/office/officeart/2005/8/layout/cycle2"/>
    <dgm:cxn modelId="{C0DA173C-EA84-D849-9E26-4DC731CDCD61}" type="presOf" srcId="{3819B1AB-5DF4-F340-8DAA-85268EFE3F3D}" destId="{F1454389-98E4-484E-BDBA-CBBCD87104A6}" srcOrd="0" destOrd="0" presId="urn:microsoft.com/office/officeart/2005/8/layout/cycle2"/>
    <dgm:cxn modelId="{3897923D-90A9-F14D-8AEE-EE6405D478A9}" type="presOf" srcId="{CBB3C53C-3241-0F4C-B5D8-BEB562CA6EAD}" destId="{17E8EAC3-38F7-8748-AA9F-DFCFCBAD1151}" srcOrd="0" destOrd="0" presId="urn:microsoft.com/office/officeart/2005/8/layout/cycle2"/>
    <dgm:cxn modelId="{1A5B0D43-0AA2-A94E-BAD7-9703D82389AD}" srcId="{72D81C0D-B5EB-A34A-8504-ED488867E368}" destId="{7C97353B-AAF4-E642-B19B-B1DFEC08F6C0}" srcOrd="7" destOrd="0" parTransId="{FA62B4B6-8219-134C-ACFE-C663F29057E2}" sibTransId="{EA4A6D5C-E557-4F41-8E2D-46D511C89E07}"/>
    <dgm:cxn modelId="{19345F43-F2E2-1B4E-83C3-0D27D045D671}" srcId="{72D81C0D-B5EB-A34A-8504-ED488867E368}" destId="{D28662E7-6783-F44F-8EE2-48A283315026}" srcOrd="2" destOrd="0" parTransId="{66ECBF2C-9EA7-494C-86CE-EA57D852AFD8}" sibTransId="{8DC6BA5C-4BE5-BF49-88BF-0A9E48B21C03}"/>
    <dgm:cxn modelId="{7146494E-BF1F-2140-8454-0C27C966E66A}" type="presOf" srcId="{72D81C0D-B5EB-A34A-8504-ED488867E368}" destId="{8F32029D-EDEB-4342-8618-0BF3602CBAE1}" srcOrd="0" destOrd="0" presId="urn:microsoft.com/office/officeart/2005/8/layout/cycle2"/>
    <dgm:cxn modelId="{8E981E50-88B3-0B40-9BFC-C202503FC3FB}" srcId="{72D81C0D-B5EB-A34A-8504-ED488867E368}" destId="{65708921-ACE5-1242-B20A-EBDD8BAC019B}" srcOrd="0" destOrd="0" parTransId="{6065647A-478E-4B4A-B1A1-74604BB0A942}" sibTransId="{AF313C80-5862-4745-AC8A-2A0D2CF911D7}"/>
    <dgm:cxn modelId="{482ABF53-AE30-D14E-BA3B-D3BC8619D014}" type="presOf" srcId="{D28662E7-6783-F44F-8EE2-48A283315026}" destId="{9AD02A7B-8A06-9740-82E3-E7DF40275B9B}" srcOrd="0" destOrd="0" presId="urn:microsoft.com/office/officeart/2005/8/layout/cycle2"/>
    <dgm:cxn modelId="{670F4855-CE6C-8F4C-A608-7F6CCA0F91C3}" type="presOf" srcId="{CBB3C53C-3241-0F4C-B5D8-BEB562CA6EAD}" destId="{C04C8391-4DB1-2B4E-BB8A-680D5D296756}" srcOrd="1" destOrd="0" presId="urn:microsoft.com/office/officeart/2005/8/layout/cycle2"/>
    <dgm:cxn modelId="{9374585A-DD93-DC40-8A3E-3783CA8DB0E8}" type="presOf" srcId="{B59FC2AD-CEB3-484C-8187-686659C29391}" destId="{5D457E2D-AE9D-7D41-A7FB-919C2CC7E4A6}" srcOrd="0" destOrd="0" presId="urn:microsoft.com/office/officeart/2005/8/layout/cycle2"/>
    <dgm:cxn modelId="{8D92715D-17B7-5F47-B32B-C7C78D0EC1E0}" srcId="{72D81C0D-B5EB-A34A-8504-ED488867E368}" destId="{651B3524-738A-444F-BDB5-61FEA2752E67}" srcOrd="4" destOrd="0" parTransId="{BBB5B041-CD0C-D94F-9F88-25ADFCD08C13}" sibTransId="{CBB3C53C-3241-0F4C-B5D8-BEB562CA6EAD}"/>
    <dgm:cxn modelId="{D2ED306A-026E-9B4A-83FA-681727B3432C}" type="presOf" srcId="{F05BDA27-3B67-9746-BD33-728BAAFDAA69}" destId="{49FAC3B0-ED33-1643-AD61-A19C81919D42}" srcOrd="0" destOrd="0" presId="urn:microsoft.com/office/officeart/2005/8/layout/cycle2"/>
    <dgm:cxn modelId="{8746106E-D407-C447-B31E-EB608D3C52A5}" srcId="{72D81C0D-B5EB-A34A-8504-ED488867E368}" destId="{F438744C-B513-8E48-8153-66351C6DAF25}" srcOrd="6" destOrd="0" parTransId="{2269A318-C846-9C42-A53F-7EC973917309}" sibTransId="{F05BDA27-3B67-9746-BD33-728BAAFDAA69}"/>
    <dgm:cxn modelId="{A9D52687-AD62-BB40-BC41-AEC3DA8E09A5}" type="presOf" srcId="{F438744C-B513-8E48-8153-66351C6DAF25}" destId="{2AC198FF-41D5-A948-82FD-7C7C2B661C1D}" srcOrd="0" destOrd="0" presId="urn:microsoft.com/office/officeart/2005/8/layout/cycle2"/>
    <dgm:cxn modelId="{A1A16590-4530-094D-BBC8-7F2EBD12716A}" type="presOf" srcId="{A84B7183-7512-464F-9687-867E19C0FE53}" destId="{1959156B-D704-7D41-B72F-C735D788482B}" srcOrd="0" destOrd="0" presId="urn:microsoft.com/office/officeart/2005/8/layout/cycle2"/>
    <dgm:cxn modelId="{48C5FE92-2D5B-654B-863E-33299AC785E0}" type="presOf" srcId="{65708921-ACE5-1242-B20A-EBDD8BAC019B}" destId="{7FA67215-4B73-384D-B2A0-60353AC42F71}" srcOrd="0" destOrd="0" presId="urn:microsoft.com/office/officeart/2005/8/layout/cycle2"/>
    <dgm:cxn modelId="{B7CE1493-BA83-E549-980D-92E70AC1DB46}" type="presOf" srcId="{F05BDA27-3B67-9746-BD33-728BAAFDAA69}" destId="{50B2A29B-DFDC-6B4A-BC3E-1DECE3C66873}" srcOrd="1" destOrd="0" presId="urn:microsoft.com/office/officeart/2005/8/layout/cycle2"/>
    <dgm:cxn modelId="{2FA84595-C40C-774F-A402-AA170CCC21DA}" type="presOf" srcId="{651B3524-738A-444F-BDB5-61FEA2752E67}" destId="{F3434F1F-3C15-9A41-90A1-62859BC9D2F7}" srcOrd="0" destOrd="0" presId="urn:microsoft.com/office/officeart/2005/8/layout/cycle2"/>
    <dgm:cxn modelId="{FFD95D97-A59B-3945-9AE6-7981CF16300E}" type="presOf" srcId="{06C98DA2-7397-9F42-B888-81DEAEDB9BD5}" destId="{7D4B77BF-634D-CB4E-81C4-451DB5F25EE2}" srcOrd="1" destOrd="0" presId="urn:microsoft.com/office/officeart/2005/8/layout/cycle2"/>
    <dgm:cxn modelId="{ABB5C999-9A0D-6241-9C60-4437CA37EE5C}" type="presOf" srcId="{2DA114B9-514D-0A4D-8CAB-B1D696D73F6D}" destId="{224039F8-82EC-DE4C-8E7D-EB9D30F743BA}" srcOrd="0" destOrd="0" presId="urn:microsoft.com/office/officeart/2005/8/layout/cycle2"/>
    <dgm:cxn modelId="{942E009A-2509-BE41-8C99-9543679C2625}" srcId="{72D81C0D-B5EB-A34A-8504-ED488867E368}" destId="{12860ECE-DB6A-5C4B-8A20-5643627F79CB}" srcOrd="1" destOrd="0" parTransId="{A28AA27B-6B6D-AB4A-A69C-5410689DE05E}" sibTransId="{2DA114B9-514D-0A4D-8CAB-B1D696D73F6D}"/>
    <dgm:cxn modelId="{A514839D-0ECE-F241-8B43-4BEDB507A0AE}" type="presOf" srcId="{AF313C80-5862-4745-AC8A-2A0D2CF911D7}" destId="{5F31B978-63E7-7B48-9732-721B4414D54D}" srcOrd="1" destOrd="0" presId="urn:microsoft.com/office/officeart/2005/8/layout/cycle2"/>
    <dgm:cxn modelId="{BFDD75AD-737F-004E-9C90-85708C7AD0A1}" type="presOf" srcId="{EA4A6D5C-E557-4F41-8E2D-46D511C89E07}" destId="{5D30876C-7618-564D-8B3A-C25C2F3248D3}" srcOrd="0" destOrd="0" presId="urn:microsoft.com/office/officeart/2005/8/layout/cycle2"/>
    <dgm:cxn modelId="{A7F235B1-0076-2148-890D-748F5A7FB314}" srcId="{72D81C0D-B5EB-A34A-8504-ED488867E368}" destId="{3819B1AB-5DF4-F340-8DAA-85268EFE3F3D}" srcOrd="8" destOrd="0" parTransId="{587BCC81-7E93-0542-9B24-865F5A180FBE}" sibTransId="{90283A5C-47DE-DB48-AFF9-0111CBF8E78C}"/>
    <dgm:cxn modelId="{8ECF78B2-C7D3-1046-BDE0-49CE07D948B6}" type="presOf" srcId="{FE7AF5CA-ED0F-9F4A-B2EC-449DCB92A97A}" destId="{A96767EF-F0BD-7949-A9A8-2BA5EF0EA816}" srcOrd="1" destOrd="0" presId="urn:microsoft.com/office/officeart/2005/8/layout/cycle2"/>
    <dgm:cxn modelId="{DFDB20BF-3DDA-804D-83D2-18A0CA56AC91}" type="presOf" srcId="{90283A5C-47DE-DB48-AFF9-0111CBF8E78C}" destId="{0753C8A9-DD0A-6547-A87A-178E457E0C50}" srcOrd="1" destOrd="0" presId="urn:microsoft.com/office/officeart/2005/8/layout/cycle2"/>
    <dgm:cxn modelId="{C6B892BF-1E5B-1145-9CE1-9D51EE845FAB}" type="presOf" srcId="{7C97353B-AAF4-E642-B19B-B1DFEC08F6C0}" destId="{235FA58E-E4F7-3042-8042-4BD860C25E48}" srcOrd="0" destOrd="0" presId="urn:microsoft.com/office/officeart/2005/8/layout/cycle2"/>
    <dgm:cxn modelId="{CEC5AEC6-BF55-EC47-BEDC-0748ABCCF48E}" type="presOf" srcId="{EA4A6D5C-E557-4F41-8E2D-46D511C89E07}" destId="{53BAB1F2-657C-C147-A84B-6998872AD9AF}" srcOrd="1" destOrd="0" presId="urn:microsoft.com/office/officeart/2005/8/layout/cycle2"/>
    <dgm:cxn modelId="{E93FA4DE-C374-8942-9958-4ADC9898342B}" type="presOf" srcId="{8DC6BA5C-4BE5-BF49-88BF-0A9E48B21C03}" destId="{D4A8189C-DEA2-B14E-A9CA-6DA9091AEC69}" srcOrd="0" destOrd="0" presId="urn:microsoft.com/office/officeart/2005/8/layout/cycle2"/>
    <dgm:cxn modelId="{FF12FEE5-9722-724D-BF6D-623CA2DB2BED}" type="presOf" srcId="{8DC6BA5C-4BE5-BF49-88BF-0A9E48B21C03}" destId="{FE1C100A-B300-084F-804B-9B5CDEACCD94}" srcOrd="1" destOrd="0" presId="urn:microsoft.com/office/officeart/2005/8/layout/cycle2"/>
    <dgm:cxn modelId="{D1B1BFE7-7C2D-D94C-AE7E-FCBB94095CA4}" type="presOf" srcId="{90283A5C-47DE-DB48-AFF9-0111CBF8E78C}" destId="{C935695D-DFB3-7241-AE8B-84460FC1A4B9}" srcOrd="0" destOrd="0" presId="urn:microsoft.com/office/officeart/2005/8/layout/cycle2"/>
    <dgm:cxn modelId="{42A871E9-86FF-6D4B-9046-BB33DF4DE14D}" type="presParOf" srcId="{8F32029D-EDEB-4342-8618-0BF3602CBAE1}" destId="{7FA67215-4B73-384D-B2A0-60353AC42F71}" srcOrd="0" destOrd="0" presId="urn:microsoft.com/office/officeart/2005/8/layout/cycle2"/>
    <dgm:cxn modelId="{FD8522A3-2DE8-CA4A-94DB-9F74E70B2C3A}" type="presParOf" srcId="{8F32029D-EDEB-4342-8618-0BF3602CBAE1}" destId="{B043448D-CCE9-F84A-9437-2DD1A40670DB}" srcOrd="1" destOrd="0" presId="urn:microsoft.com/office/officeart/2005/8/layout/cycle2"/>
    <dgm:cxn modelId="{00ECADC0-FD98-F743-B562-189B5EAEC17A}" type="presParOf" srcId="{B043448D-CCE9-F84A-9437-2DD1A40670DB}" destId="{5F31B978-63E7-7B48-9732-721B4414D54D}" srcOrd="0" destOrd="0" presId="urn:microsoft.com/office/officeart/2005/8/layout/cycle2"/>
    <dgm:cxn modelId="{D0793BE8-B78D-9742-AEBD-CF70E7F28889}" type="presParOf" srcId="{8F32029D-EDEB-4342-8618-0BF3602CBAE1}" destId="{7EA193A0-47E8-4044-A4CE-37944FB9E8FC}" srcOrd="2" destOrd="0" presId="urn:microsoft.com/office/officeart/2005/8/layout/cycle2"/>
    <dgm:cxn modelId="{3234A77D-DD91-F247-9AB6-6E2D22F5050E}" type="presParOf" srcId="{8F32029D-EDEB-4342-8618-0BF3602CBAE1}" destId="{224039F8-82EC-DE4C-8E7D-EB9D30F743BA}" srcOrd="3" destOrd="0" presId="urn:microsoft.com/office/officeart/2005/8/layout/cycle2"/>
    <dgm:cxn modelId="{C4B59257-2C92-EB47-9217-E6AC5A2C542F}" type="presParOf" srcId="{224039F8-82EC-DE4C-8E7D-EB9D30F743BA}" destId="{6396C37D-A490-2C4F-A1BA-616B2D45EF09}" srcOrd="0" destOrd="0" presId="urn:microsoft.com/office/officeart/2005/8/layout/cycle2"/>
    <dgm:cxn modelId="{1EB63232-C463-5843-BA80-65D6584B6CC6}" type="presParOf" srcId="{8F32029D-EDEB-4342-8618-0BF3602CBAE1}" destId="{9AD02A7B-8A06-9740-82E3-E7DF40275B9B}" srcOrd="4" destOrd="0" presId="urn:microsoft.com/office/officeart/2005/8/layout/cycle2"/>
    <dgm:cxn modelId="{02F4F389-82FD-AD43-8A8D-C25EA9A48410}" type="presParOf" srcId="{8F32029D-EDEB-4342-8618-0BF3602CBAE1}" destId="{D4A8189C-DEA2-B14E-A9CA-6DA9091AEC69}" srcOrd="5" destOrd="0" presId="urn:microsoft.com/office/officeart/2005/8/layout/cycle2"/>
    <dgm:cxn modelId="{0FFF704F-B650-5045-BC17-B53A49437CF7}" type="presParOf" srcId="{D4A8189C-DEA2-B14E-A9CA-6DA9091AEC69}" destId="{FE1C100A-B300-084F-804B-9B5CDEACCD94}" srcOrd="0" destOrd="0" presId="urn:microsoft.com/office/officeart/2005/8/layout/cycle2"/>
    <dgm:cxn modelId="{E4C1D5A1-959E-A44B-BD53-81AB15BBBE5F}" type="presParOf" srcId="{8F32029D-EDEB-4342-8618-0BF3602CBAE1}" destId="{5D457E2D-AE9D-7D41-A7FB-919C2CC7E4A6}" srcOrd="6" destOrd="0" presId="urn:microsoft.com/office/officeart/2005/8/layout/cycle2"/>
    <dgm:cxn modelId="{3040A0F0-00B3-BD4A-9687-49B1CDEA06E4}" type="presParOf" srcId="{8F32029D-EDEB-4342-8618-0BF3602CBAE1}" destId="{14D8CDE9-565F-7A4F-A22D-6E480B754EA5}" srcOrd="7" destOrd="0" presId="urn:microsoft.com/office/officeart/2005/8/layout/cycle2"/>
    <dgm:cxn modelId="{0C071CAB-29AE-6D49-99DA-FB836982700C}" type="presParOf" srcId="{14D8CDE9-565F-7A4F-A22D-6E480B754EA5}" destId="{7D4B77BF-634D-CB4E-81C4-451DB5F25EE2}" srcOrd="0" destOrd="0" presId="urn:microsoft.com/office/officeart/2005/8/layout/cycle2"/>
    <dgm:cxn modelId="{E1C6BB9E-F0B8-7147-A50F-261ECA11D753}" type="presParOf" srcId="{8F32029D-EDEB-4342-8618-0BF3602CBAE1}" destId="{F3434F1F-3C15-9A41-90A1-62859BC9D2F7}" srcOrd="8" destOrd="0" presId="urn:microsoft.com/office/officeart/2005/8/layout/cycle2"/>
    <dgm:cxn modelId="{FBD9D206-E8E3-E047-B671-F821B3B8F11F}" type="presParOf" srcId="{8F32029D-EDEB-4342-8618-0BF3602CBAE1}" destId="{17E8EAC3-38F7-8748-AA9F-DFCFCBAD1151}" srcOrd="9" destOrd="0" presId="urn:microsoft.com/office/officeart/2005/8/layout/cycle2"/>
    <dgm:cxn modelId="{48A2758B-F5EC-564D-BA0B-E2EE58F7FDD1}" type="presParOf" srcId="{17E8EAC3-38F7-8748-AA9F-DFCFCBAD1151}" destId="{C04C8391-4DB1-2B4E-BB8A-680D5D296756}" srcOrd="0" destOrd="0" presId="urn:microsoft.com/office/officeart/2005/8/layout/cycle2"/>
    <dgm:cxn modelId="{55E0FDF8-B6F5-7440-BE44-A867EB97297B}" type="presParOf" srcId="{8F32029D-EDEB-4342-8618-0BF3602CBAE1}" destId="{1959156B-D704-7D41-B72F-C735D788482B}" srcOrd="10" destOrd="0" presId="urn:microsoft.com/office/officeart/2005/8/layout/cycle2"/>
    <dgm:cxn modelId="{5C4C3874-9DBC-7246-9929-6D5297281A56}" type="presParOf" srcId="{8F32029D-EDEB-4342-8618-0BF3602CBAE1}" destId="{311B55D4-2E74-8A46-830D-D2D97E5B4470}" srcOrd="11" destOrd="0" presId="urn:microsoft.com/office/officeart/2005/8/layout/cycle2"/>
    <dgm:cxn modelId="{6E76DEE1-E7EF-084F-92B4-E9FEF045AB1D}" type="presParOf" srcId="{311B55D4-2E74-8A46-830D-D2D97E5B4470}" destId="{A96767EF-F0BD-7949-A9A8-2BA5EF0EA816}" srcOrd="0" destOrd="0" presId="urn:microsoft.com/office/officeart/2005/8/layout/cycle2"/>
    <dgm:cxn modelId="{1BCF1067-B381-7248-9395-F8E3E1946F29}" type="presParOf" srcId="{8F32029D-EDEB-4342-8618-0BF3602CBAE1}" destId="{2AC198FF-41D5-A948-82FD-7C7C2B661C1D}" srcOrd="12" destOrd="0" presId="urn:microsoft.com/office/officeart/2005/8/layout/cycle2"/>
    <dgm:cxn modelId="{00E78B19-47C0-9847-B8B3-B09195535D8D}" type="presParOf" srcId="{8F32029D-EDEB-4342-8618-0BF3602CBAE1}" destId="{49FAC3B0-ED33-1643-AD61-A19C81919D42}" srcOrd="13" destOrd="0" presId="urn:microsoft.com/office/officeart/2005/8/layout/cycle2"/>
    <dgm:cxn modelId="{7ACF6A55-33AC-EE4F-BFF9-C052153B2001}" type="presParOf" srcId="{49FAC3B0-ED33-1643-AD61-A19C81919D42}" destId="{50B2A29B-DFDC-6B4A-BC3E-1DECE3C66873}" srcOrd="0" destOrd="0" presId="urn:microsoft.com/office/officeart/2005/8/layout/cycle2"/>
    <dgm:cxn modelId="{B427E019-3986-574C-AD9C-37965004C7FA}" type="presParOf" srcId="{8F32029D-EDEB-4342-8618-0BF3602CBAE1}" destId="{235FA58E-E4F7-3042-8042-4BD860C25E48}" srcOrd="14" destOrd="0" presId="urn:microsoft.com/office/officeart/2005/8/layout/cycle2"/>
    <dgm:cxn modelId="{7A82C1B8-B743-1A4C-85CD-0B7A5E687349}" type="presParOf" srcId="{8F32029D-EDEB-4342-8618-0BF3602CBAE1}" destId="{5D30876C-7618-564D-8B3A-C25C2F3248D3}" srcOrd="15" destOrd="0" presId="urn:microsoft.com/office/officeart/2005/8/layout/cycle2"/>
    <dgm:cxn modelId="{B57807F4-CED3-2E4D-A9CE-DDE606BF033A}" type="presParOf" srcId="{5D30876C-7618-564D-8B3A-C25C2F3248D3}" destId="{53BAB1F2-657C-C147-A84B-6998872AD9AF}" srcOrd="0" destOrd="0" presId="urn:microsoft.com/office/officeart/2005/8/layout/cycle2"/>
    <dgm:cxn modelId="{17DCF768-F7ED-6F48-AB9B-F8599EFC1C77}" type="presParOf" srcId="{8F32029D-EDEB-4342-8618-0BF3602CBAE1}" destId="{F1454389-98E4-484E-BDBA-CBBCD87104A6}" srcOrd="16" destOrd="0" presId="urn:microsoft.com/office/officeart/2005/8/layout/cycle2"/>
    <dgm:cxn modelId="{F0F53F18-EB4A-C04A-AC92-221B27E85102}" type="presParOf" srcId="{8F32029D-EDEB-4342-8618-0BF3602CBAE1}" destId="{C935695D-DFB3-7241-AE8B-84460FC1A4B9}" srcOrd="17" destOrd="0" presId="urn:microsoft.com/office/officeart/2005/8/layout/cycle2"/>
    <dgm:cxn modelId="{4449A3FA-7ADC-8E42-AC56-1DBEF12FAD57}" type="presParOf" srcId="{C935695D-DFB3-7241-AE8B-84460FC1A4B9}" destId="{0753C8A9-DD0A-6547-A87A-178E457E0C5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F7E8C0D-ECCF-EB4C-847E-24F4BDE55F6E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GB"/>
        </a:p>
      </dgm:t>
    </dgm:pt>
    <dgm:pt modelId="{D9A189CC-3F2A-BD42-9401-EBC6A255654B}">
      <dgm:prSet/>
      <dgm:spPr/>
      <dgm:t>
        <a:bodyPr/>
        <a:lstStyle/>
        <a:p>
          <a:r>
            <a:rPr lang="en-US" b="0" dirty="0"/>
            <a:t>The dataset's size 1.08GB</a:t>
          </a:r>
          <a:endParaRPr lang="en-AU" dirty="0"/>
        </a:p>
      </dgm:t>
    </dgm:pt>
    <dgm:pt modelId="{17BF76DE-38EA-7740-80F3-9D79D634BB87}" type="parTrans" cxnId="{D07B274A-855E-F04A-B81C-7FFAFEF6D4FE}">
      <dgm:prSet/>
      <dgm:spPr/>
      <dgm:t>
        <a:bodyPr/>
        <a:lstStyle/>
        <a:p>
          <a:endParaRPr lang="en-GB"/>
        </a:p>
      </dgm:t>
    </dgm:pt>
    <dgm:pt modelId="{388FE838-6F28-3546-BB47-E699F484E139}" type="sibTrans" cxnId="{D07B274A-855E-F04A-B81C-7FFAFEF6D4FE}">
      <dgm:prSet/>
      <dgm:spPr/>
      <dgm:t>
        <a:bodyPr/>
        <a:lstStyle/>
        <a:p>
          <a:endParaRPr lang="en-GB"/>
        </a:p>
      </dgm:t>
    </dgm:pt>
    <dgm:pt modelId="{58DFACC7-FB25-4E42-A79F-D0AE278FEF6A}">
      <dgm:prSet/>
      <dgm:spPr/>
      <dgm:t>
        <a:bodyPr/>
        <a:lstStyle/>
        <a:p>
          <a:r>
            <a:rPr lang="en-US" b="0"/>
            <a:t>CSV file information about 110 patients</a:t>
          </a:r>
          <a:endParaRPr lang="en-AU"/>
        </a:p>
      </dgm:t>
    </dgm:pt>
    <dgm:pt modelId="{09C33492-589D-1B45-A55C-440976962A45}" type="parTrans" cxnId="{30B9637B-0DE6-9447-8D96-35024C00A736}">
      <dgm:prSet/>
      <dgm:spPr/>
      <dgm:t>
        <a:bodyPr/>
        <a:lstStyle/>
        <a:p>
          <a:endParaRPr lang="en-GB"/>
        </a:p>
      </dgm:t>
    </dgm:pt>
    <dgm:pt modelId="{733F2507-BF04-D745-BD8E-33857E2D3B58}" type="sibTrans" cxnId="{30B9637B-0DE6-9447-8D96-35024C00A736}">
      <dgm:prSet/>
      <dgm:spPr/>
      <dgm:t>
        <a:bodyPr/>
        <a:lstStyle/>
        <a:p>
          <a:endParaRPr lang="en-GB"/>
        </a:p>
      </dgm:t>
    </dgm:pt>
    <dgm:pt modelId="{B56517CC-4591-F94B-986D-4C3E4E963A7B}">
      <dgm:prSet/>
      <dgm:spPr/>
      <dgm:t>
        <a:bodyPr/>
        <a:lstStyle/>
        <a:p>
          <a:r>
            <a:rPr lang="en-US" b="0" dirty="0"/>
            <a:t>Each image is 256x256, </a:t>
          </a:r>
          <a:r>
            <a:rPr lang="en-US" b="0" dirty="0" err="1"/>
            <a:t>tif</a:t>
          </a:r>
          <a:r>
            <a:rPr lang="en-US" b="0" dirty="0"/>
            <a:t> format</a:t>
          </a:r>
          <a:endParaRPr lang="en-AU" dirty="0"/>
        </a:p>
      </dgm:t>
    </dgm:pt>
    <dgm:pt modelId="{B8C3C051-4ECA-7342-B729-734E354010A2}" type="parTrans" cxnId="{A55130FA-3E1B-E342-8DE8-E7B024AD0B90}">
      <dgm:prSet/>
      <dgm:spPr/>
      <dgm:t>
        <a:bodyPr/>
        <a:lstStyle/>
        <a:p>
          <a:endParaRPr lang="en-GB"/>
        </a:p>
      </dgm:t>
    </dgm:pt>
    <dgm:pt modelId="{EB2D0B60-076F-0942-9481-CA283C44F419}" type="sibTrans" cxnId="{A55130FA-3E1B-E342-8DE8-E7B024AD0B90}">
      <dgm:prSet/>
      <dgm:spPr/>
      <dgm:t>
        <a:bodyPr/>
        <a:lstStyle/>
        <a:p>
          <a:endParaRPr lang="en-GB"/>
        </a:p>
      </dgm:t>
    </dgm:pt>
    <dgm:pt modelId="{04447EFF-316A-554E-BA7B-919AA8E26605}">
      <dgm:prSet/>
      <dgm:spPr/>
      <dgm:t>
        <a:bodyPr/>
        <a:lstStyle/>
        <a:p>
          <a:r>
            <a:rPr lang="en-US" b="0" dirty="0"/>
            <a:t>The location of the tumors were given as fluid-attenuated inversion recovery (FLAIR) masks. </a:t>
          </a:r>
          <a:endParaRPr lang="en-AU" dirty="0"/>
        </a:p>
      </dgm:t>
    </dgm:pt>
    <dgm:pt modelId="{C0C14323-8E62-0944-8918-ADB6B83B77AC}" type="parTrans" cxnId="{04DF13B6-A80A-3449-A047-095E6D57591A}">
      <dgm:prSet/>
      <dgm:spPr/>
      <dgm:t>
        <a:bodyPr/>
        <a:lstStyle/>
        <a:p>
          <a:endParaRPr lang="en-GB"/>
        </a:p>
      </dgm:t>
    </dgm:pt>
    <dgm:pt modelId="{BC47D914-ABBF-AC45-A238-B33C9CAF279A}" type="sibTrans" cxnId="{04DF13B6-A80A-3449-A047-095E6D57591A}">
      <dgm:prSet/>
      <dgm:spPr/>
      <dgm:t>
        <a:bodyPr/>
        <a:lstStyle/>
        <a:p>
          <a:endParaRPr lang="en-GB"/>
        </a:p>
      </dgm:t>
    </dgm:pt>
    <dgm:pt modelId="{508B0B79-F84C-1144-8267-75CA7520A942}">
      <dgm:prSet/>
      <dgm:spPr/>
      <dgm:t>
        <a:bodyPr/>
        <a:lstStyle/>
        <a:p>
          <a:r>
            <a:rPr lang="en-US" b="0" dirty="0"/>
            <a:t>The data used comes from 110 patients who had a lower-grade glioma brain tumor from The Cancer Genome Atlas (TCGA).	</a:t>
          </a:r>
          <a:endParaRPr lang="en-AU" dirty="0"/>
        </a:p>
      </dgm:t>
    </dgm:pt>
    <dgm:pt modelId="{9AA4A205-D115-4342-8FEB-2DFDE25F1191}" type="parTrans" cxnId="{D44A546B-C0E4-7C47-96F2-7B6FF542E7B2}">
      <dgm:prSet/>
      <dgm:spPr/>
      <dgm:t>
        <a:bodyPr/>
        <a:lstStyle/>
        <a:p>
          <a:endParaRPr lang="en-GB"/>
        </a:p>
      </dgm:t>
    </dgm:pt>
    <dgm:pt modelId="{21FE4A68-765D-EC49-8E44-9F3F3F7554A4}" type="sibTrans" cxnId="{D44A546B-C0E4-7C47-96F2-7B6FF542E7B2}">
      <dgm:prSet/>
      <dgm:spPr/>
      <dgm:t>
        <a:bodyPr/>
        <a:lstStyle/>
        <a:p>
          <a:endParaRPr lang="en-GB"/>
        </a:p>
      </dgm:t>
    </dgm:pt>
    <dgm:pt modelId="{C5D77485-6DC1-D54D-95E7-F429E1B3A29D}">
      <dgm:prSet/>
      <dgm:spPr/>
      <dgm:t>
        <a:bodyPr/>
        <a:lstStyle/>
        <a:p>
          <a:r>
            <a:rPr lang="en-US" b="0" dirty="0"/>
            <a:t>Source: Kaggle</a:t>
          </a:r>
        </a:p>
        <a:p>
          <a:r>
            <a:rPr lang="en-US" b="0" dirty="0"/>
            <a:t>					</a:t>
          </a:r>
          <a:endParaRPr lang="en-AU" dirty="0"/>
        </a:p>
      </dgm:t>
    </dgm:pt>
    <dgm:pt modelId="{F70EF8F7-AC49-FE44-A522-BC8F7A86DCF3}" type="parTrans" cxnId="{D5CEF838-631A-DD4B-93D8-DFBF7DF10193}">
      <dgm:prSet/>
      <dgm:spPr/>
      <dgm:t>
        <a:bodyPr/>
        <a:lstStyle/>
        <a:p>
          <a:endParaRPr lang="en-GB"/>
        </a:p>
      </dgm:t>
    </dgm:pt>
    <dgm:pt modelId="{407240D0-F887-7D4B-8162-F32C88B66C2F}" type="sibTrans" cxnId="{D5CEF838-631A-DD4B-93D8-DFBF7DF10193}">
      <dgm:prSet/>
      <dgm:spPr/>
      <dgm:t>
        <a:bodyPr/>
        <a:lstStyle/>
        <a:p>
          <a:endParaRPr lang="en-GB"/>
        </a:p>
      </dgm:t>
    </dgm:pt>
    <dgm:pt modelId="{E8D05C4A-3928-0C49-8DD1-ED7F55768C2C}">
      <dgm:prSet/>
      <dgm:spPr/>
      <dgm:t>
        <a:bodyPr/>
        <a:lstStyle/>
        <a:p>
          <a:r>
            <a:rPr lang="en-US" b="0" dirty="0"/>
            <a:t>3,929 images.</a:t>
          </a:r>
          <a:endParaRPr lang="en-AU" dirty="0"/>
        </a:p>
      </dgm:t>
    </dgm:pt>
    <dgm:pt modelId="{E05A6A8C-87D9-564D-8F94-3A2E91557772}" type="parTrans" cxnId="{A336CB5F-EAF0-2C44-AF3A-1E5FA2F77485}">
      <dgm:prSet/>
      <dgm:spPr/>
      <dgm:t>
        <a:bodyPr/>
        <a:lstStyle/>
        <a:p>
          <a:endParaRPr lang="en-GB"/>
        </a:p>
      </dgm:t>
    </dgm:pt>
    <dgm:pt modelId="{42DA0707-81BB-7149-BD73-8BD98594200E}" type="sibTrans" cxnId="{A336CB5F-EAF0-2C44-AF3A-1E5FA2F77485}">
      <dgm:prSet/>
      <dgm:spPr/>
      <dgm:t>
        <a:bodyPr/>
        <a:lstStyle/>
        <a:p>
          <a:endParaRPr lang="en-GB"/>
        </a:p>
      </dgm:t>
    </dgm:pt>
    <dgm:pt modelId="{C634C9B4-DF04-9F43-A3E4-47E3B29E9023}" type="pres">
      <dgm:prSet presAssocID="{7F7E8C0D-ECCF-EB4C-847E-24F4BDE55F6E}" presName="vert0" presStyleCnt="0">
        <dgm:presLayoutVars>
          <dgm:dir/>
          <dgm:animOne val="branch"/>
          <dgm:animLvl val="lvl"/>
        </dgm:presLayoutVars>
      </dgm:prSet>
      <dgm:spPr/>
    </dgm:pt>
    <dgm:pt modelId="{F156CC53-DA4B-6449-8788-0978CD351DF1}" type="pres">
      <dgm:prSet presAssocID="{D9A189CC-3F2A-BD42-9401-EBC6A255654B}" presName="thickLine" presStyleLbl="alignNode1" presStyleIdx="0" presStyleCnt="7"/>
      <dgm:spPr/>
    </dgm:pt>
    <dgm:pt modelId="{3BC92773-BEB9-DC41-AE6F-9B0BEB1B6BD5}" type="pres">
      <dgm:prSet presAssocID="{D9A189CC-3F2A-BD42-9401-EBC6A255654B}" presName="horz1" presStyleCnt="0"/>
      <dgm:spPr/>
    </dgm:pt>
    <dgm:pt modelId="{E9FC619E-239E-4B42-95C3-3A2D6802C047}" type="pres">
      <dgm:prSet presAssocID="{D9A189CC-3F2A-BD42-9401-EBC6A255654B}" presName="tx1" presStyleLbl="revTx" presStyleIdx="0" presStyleCnt="7"/>
      <dgm:spPr/>
    </dgm:pt>
    <dgm:pt modelId="{C11CABB5-B24E-A04D-ACA0-0CEAFC9D1B3F}" type="pres">
      <dgm:prSet presAssocID="{D9A189CC-3F2A-BD42-9401-EBC6A255654B}" presName="vert1" presStyleCnt="0"/>
      <dgm:spPr/>
    </dgm:pt>
    <dgm:pt modelId="{1A2D8CD4-3E5A-A743-8FD4-FB5D67A85603}" type="pres">
      <dgm:prSet presAssocID="{E8D05C4A-3928-0C49-8DD1-ED7F55768C2C}" presName="thickLine" presStyleLbl="alignNode1" presStyleIdx="1" presStyleCnt="7"/>
      <dgm:spPr/>
    </dgm:pt>
    <dgm:pt modelId="{CA8D8D1A-78FA-0E4B-882B-F2AD87A5DED8}" type="pres">
      <dgm:prSet presAssocID="{E8D05C4A-3928-0C49-8DD1-ED7F55768C2C}" presName="horz1" presStyleCnt="0"/>
      <dgm:spPr/>
    </dgm:pt>
    <dgm:pt modelId="{7ABADCC1-48FD-A34A-B756-933F6A02F6CB}" type="pres">
      <dgm:prSet presAssocID="{E8D05C4A-3928-0C49-8DD1-ED7F55768C2C}" presName="tx1" presStyleLbl="revTx" presStyleIdx="1" presStyleCnt="7"/>
      <dgm:spPr/>
    </dgm:pt>
    <dgm:pt modelId="{D3A8E687-46C0-6847-8325-51A068AAE040}" type="pres">
      <dgm:prSet presAssocID="{E8D05C4A-3928-0C49-8DD1-ED7F55768C2C}" presName="vert1" presStyleCnt="0"/>
      <dgm:spPr/>
    </dgm:pt>
    <dgm:pt modelId="{42926523-187B-134D-A5B6-250CF4956824}" type="pres">
      <dgm:prSet presAssocID="{58DFACC7-FB25-4E42-A79F-D0AE278FEF6A}" presName="thickLine" presStyleLbl="alignNode1" presStyleIdx="2" presStyleCnt="7"/>
      <dgm:spPr/>
    </dgm:pt>
    <dgm:pt modelId="{2EE4D6D7-F1F8-BD47-89D6-71ACB42385FA}" type="pres">
      <dgm:prSet presAssocID="{58DFACC7-FB25-4E42-A79F-D0AE278FEF6A}" presName="horz1" presStyleCnt="0"/>
      <dgm:spPr/>
    </dgm:pt>
    <dgm:pt modelId="{46C4292B-1AEA-B148-ABE1-3421EB57FB19}" type="pres">
      <dgm:prSet presAssocID="{58DFACC7-FB25-4E42-A79F-D0AE278FEF6A}" presName="tx1" presStyleLbl="revTx" presStyleIdx="2" presStyleCnt="7"/>
      <dgm:spPr/>
    </dgm:pt>
    <dgm:pt modelId="{8A08E50E-A862-4348-A4DC-11F8BE7F29A1}" type="pres">
      <dgm:prSet presAssocID="{58DFACC7-FB25-4E42-A79F-D0AE278FEF6A}" presName="vert1" presStyleCnt="0"/>
      <dgm:spPr/>
    </dgm:pt>
    <dgm:pt modelId="{24E70FA4-8C72-F142-9FDE-1E74A6ABA1CE}" type="pres">
      <dgm:prSet presAssocID="{B56517CC-4591-F94B-986D-4C3E4E963A7B}" presName="thickLine" presStyleLbl="alignNode1" presStyleIdx="3" presStyleCnt="7"/>
      <dgm:spPr/>
    </dgm:pt>
    <dgm:pt modelId="{8E064E6F-3009-9F4A-BAF7-022910BDAAD9}" type="pres">
      <dgm:prSet presAssocID="{B56517CC-4591-F94B-986D-4C3E4E963A7B}" presName="horz1" presStyleCnt="0"/>
      <dgm:spPr/>
    </dgm:pt>
    <dgm:pt modelId="{C64CBDF4-0C13-9845-8613-FAF7595B52E7}" type="pres">
      <dgm:prSet presAssocID="{B56517CC-4591-F94B-986D-4C3E4E963A7B}" presName="tx1" presStyleLbl="revTx" presStyleIdx="3" presStyleCnt="7"/>
      <dgm:spPr/>
    </dgm:pt>
    <dgm:pt modelId="{5E981DBB-8F51-4546-9829-D694387B4A2E}" type="pres">
      <dgm:prSet presAssocID="{B56517CC-4591-F94B-986D-4C3E4E963A7B}" presName="vert1" presStyleCnt="0"/>
      <dgm:spPr/>
    </dgm:pt>
    <dgm:pt modelId="{E45D352D-1206-414D-AAE6-6973A4245B65}" type="pres">
      <dgm:prSet presAssocID="{04447EFF-316A-554E-BA7B-919AA8E26605}" presName="thickLine" presStyleLbl="alignNode1" presStyleIdx="4" presStyleCnt="7"/>
      <dgm:spPr/>
    </dgm:pt>
    <dgm:pt modelId="{A0CEA273-388D-0D47-AA14-B045D03E1CF2}" type="pres">
      <dgm:prSet presAssocID="{04447EFF-316A-554E-BA7B-919AA8E26605}" presName="horz1" presStyleCnt="0"/>
      <dgm:spPr/>
    </dgm:pt>
    <dgm:pt modelId="{1BB4A2A5-D750-2849-9A85-23390C35607F}" type="pres">
      <dgm:prSet presAssocID="{04447EFF-316A-554E-BA7B-919AA8E26605}" presName="tx1" presStyleLbl="revTx" presStyleIdx="4" presStyleCnt="7"/>
      <dgm:spPr/>
    </dgm:pt>
    <dgm:pt modelId="{95E90C14-8E83-DE4B-9CCF-0E4FB0090041}" type="pres">
      <dgm:prSet presAssocID="{04447EFF-316A-554E-BA7B-919AA8E26605}" presName="vert1" presStyleCnt="0"/>
      <dgm:spPr/>
    </dgm:pt>
    <dgm:pt modelId="{03446CA3-6163-C54A-88AA-47A10FD83B82}" type="pres">
      <dgm:prSet presAssocID="{508B0B79-F84C-1144-8267-75CA7520A942}" presName="thickLine" presStyleLbl="alignNode1" presStyleIdx="5" presStyleCnt="7"/>
      <dgm:spPr/>
    </dgm:pt>
    <dgm:pt modelId="{D3F04AC0-344D-2243-A0E2-8E8E7E59DFB6}" type="pres">
      <dgm:prSet presAssocID="{508B0B79-F84C-1144-8267-75CA7520A942}" presName="horz1" presStyleCnt="0"/>
      <dgm:spPr/>
    </dgm:pt>
    <dgm:pt modelId="{6AB32686-4517-5441-A5D2-D494365752E6}" type="pres">
      <dgm:prSet presAssocID="{508B0B79-F84C-1144-8267-75CA7520A942}" presName="tx1" presStyleLbl="revTx" presStyleIdx="5" presStyleCnt="7"/>
      <dgm:spPr/>
    </dgm:pt>
    <dgm:pt modelId="{C11E8754-D315-204D-86AC-24BBD545B1E6}" type="pres">
      <dgm:prSet presAssocID="{508B0B79-F84C-1144-8267-75CA7520A942}" presName="vert1" presStyleCnt="0"/>
      <dgm:spPr/>
    </dgm:pt>
    <dgm:pt modelId="{C33AFEC1-CFC4-394E-800A-7A34CA9B954E}" type="pres">
      <dgm:prSet presAssocID="{C5D77485-6DC1-D54D-95E7-F429E1B3A29D}" presName="thickLine" presStyleLbl="alignNode1" presStyleIdx="6" presStyleCnt="7"/>
      <dgm:spPr/>
    </dgm:pt>
    <dgm:pt modelId="{FC66414A-9DFB-E44C-AB25-D594FEA55CFB}" type="pres">
      <dgm:prSet presAssocID="{C5D77485-6DC1-D54D-95E7-F429E1B3A29D}" presName="horz1" presStyleCnt="0"/>
      <dgm:spPr/>
    </dgm:pt>
    <dgm:pt modelId="{68FFEFD7-D686-C24F-B50D-5F0A8D676EDE}" type="pres">
      <dgm:prSet presAssocID="{C5D77485-6DC1-D54D-95E7-F429E1B3A29D}" presName="tx1" presStyleLbl="revTx" presStyleIdx="6" presStyleCnt="7"/>
      <dgm:spPr/>
    </dgm:pt>
    <dgm:pt modelId="{9A043F05-5E37-BD47-9FA9-6D55F8CD7AF8}" type="pres">
      <dgm:prSet presAssocID="{C5D77485-6DC1-D54D-95E7-F429E1B3A29D}" presName="vert1" presStyleCnt="0"/>
      <dgm:spPr/>
    </dgm:pt>
  </dgm:ptLst>
  <dgm:cxnLst>
    <dgm:cxn modelId="{073D3D0C-1262-2D43-8FBC-D553ABDA86E5}" type="presOf" srcId="{7F7E8C0D-ECCF-EB4C-847E-24F4BDE55F6E}" destId="{C634C9B4-DF04-9F43-A3E4-47E3B29E9023}" srcOrd="0" destOrd="0" presId="urn:microsoft.com/office/officeart/2008/layout/LinedList"/>
    <dgm:cxn modelId="{5C0C192D-4DCB-C24A-8478-13E93DA2D3B2}" type="presOf" srcId="{E8D05C4A-3928-0C49-8DD1-ED7F55768C2C}" destId="{7ABADCC1-48FD-A34A-B756-933F6A02F6CB}" srcOrd="0" destOrd="0" presId="urn:microsoft.com/office/officeart/2008/layout/LinedList"/>
    <dgm:cxn modelId="{D5CEF838-631A-DD4B-93D8-DFBF7DF10193}" srcId="{7F7E8C0D-ECCF-EB4C-847E-24F4BDE55F6E}" destId="{C5D77485-6DC1-D54D-95E7-F429E1B3A29D}" srcOrd="6" destOrd="0" parTransId="{F70EF8F7-AC49-FE44-A522-BC8F7A86DCF3}" sibTransId="{407240D0-F887-7D4B-8162-F32C88B66C2F}"/>
    <dgm:cxn modelId="{D07B274A-855E-F04A-B81C-7FFAFEF6D4FE}" srcId="{7F7E8C0D-ECCF-EB4C-847E-24F4BDE55F6E}" destId="{D9A189CC-3F2A-BD42-9401-EBC6A255654B}" srcOrd="0" destOrd="0" parTransId="{17BF76DE-38EA-7740-80F3-9D79D634BB87}" sibTransId="{388FE838-6F28-3546-BB47-E699F484E139}"/>
    <dgm:cxn modelId="{A336CB5F-EAF0-2C44-AF3A-1E5FA2F77485}" srcId="{7F7E8C0D-ECCF-EB4C-847E-24F4BDE55F6E}" destId="{E8D05C4A-3928-0C49-8DD1-ED7F55768C2C}" srcOrd="1" destOrd="0" parTransId="{E05A6A8C-87D9-564D-8F94-3A2E91557772}" sibTransId="{42DA0707-81BB-7149-BD73-8BD98594200E}"/>
    <dgm:cxn modelId="{D44A546B-C0E4-7C47-96F2-7B6FF542E7B2}" srcId="{7F7E8C0D-ECCF-EB4C-847E-24F4BDE55F6E}" destId="{508B0B79-F84C-1144-8267-75CA7520A942}" srcOrd="5" destOrd="0" parTransId="{9AA4A205-D115-4342-8FEB-2DFDE25F1191}" sibTransId="{21FE4A68-765D-EC49-8E44-9F3F3F7554A4}"/>
    <dgm:cxn modelId="{F6F63673-4009-D441-A13E-C4761F82C719}" type="presOf" srcId="{D9A189CC-3F2A-BD42-9401-EBC6A255654B}" destId="{E9FC619E-239E-4B42-95C3-3A2D6802C047}" srcOrd="0" destOrd="0" presId="urn:microsoft.com/office/officeart/2008/layout/LinedList"/>
    <dgm:cxn modelId="{30B9637B-0DE6-9447-8D96-35024C00A736}" srcId="{7F7E8C0D-ECCF-EB4C-847E-24F4BDE55F6E}" destId="{58DFACC7-FB25-4E42-A79F-D0AE278FEF6A}" srcOrd="2" destOrd="0" parTransId="{09C33492-589D-1B45-A55C-440976962A45}" sibTransId="{733F2507-BF04-D745-BD8E-33857E2D3B58}"/>
    <dgm:cxn modelId="{20776481-9878-1940-A620-367CEF1E9B34}" type="presOf" srcId="{04447EFF-316A-554E-BA7B-919AA8E26605}" destId="{1BB4A2A5-D750-2849-9A85-23390C35607F}" srcOrd="0" destOrd="0" presId="urn:microsoft.com/office/officeart/2008/layout/LinedList"/>
    <dgm:cxn modelId="{F41B8C9A-FAA2-4B4F-9D15-DEEF07134CD1}" type="presOf" srcId="{58DFACC7-FB25-4E42-A79F-D0AE278FEF6A}" destId="{46C4292B-1AEA-B148-ABE1-3421EB57FB19}" srcOrd="0" destOrd="0" presId="urn:microsoft.com/office/officeart/2008/layout/LinedList"/>
    <dgm:cxn modelId="{152E46AC-59C0-1B4D-90FB-1650BEEC146D}" type="presOf" srcId="{C5D77485-6DC1-D54D-95E7-F429E1B3A29D}" destId="{68FFEFD7-D686-C24F-B50D-5F0A8D676EDE}" srcOrd="0" destOrd="0" presId="urn:microsoft.com/office/officeart/2008/layout/LinedList"/>
    <dgm:cxn modelId="{B380C3B4-EC32-4D4A-BB58-23185CCD4912}" type="presOf" srcId="{508B0B79-F84C-1144-8267-75CA7520A942}" destId="{6AB32686-4517-5441-A5D2-D494365752E6}" srcOrd="0" destOrd="0" presId="urn:microsoft.com/office/officeart/2008/layout/LinedList"/>
    <dgm:cxn modelId="{04DF13B6-A80A-3449-A047-095E6D57591A}" srcId="{7F7E8C0D-ECCF-EB4C-847E-24F4BDE55F6E}" destId="{04447EFF-316A-554E-BA7B-919AA8E26605}" srcOrd="4" destOrd="0" parTransId="{C0C14323-8E62-0944-8918-ADB6B83B77AC}" sibTransId="{BC47D914-ABBF-AC45-A238-B33C9CAF279A}"/>
    <dgm:cxn modelId="{1B4516EB-0B3F-7441-86CB-452EC5586506}" type="presOf" srcId="{B56517CC-4591-F94B-986D-4C3E4E963A7B}" destId="{C64CBDF4-0C13-9845-8613-FAF7595B52E7}" srcOrd="0" destOrd="0" presId="urn:microsoft.com/office/officeart/2008/layout/LinedList"/>
    <dgm:cxn modelId="{A55130FA-3E1B-E342-8DE8-E7B024AD0B90}" srcId="{7F7E8C0D-ECCF-EB4C-847E-24F4BDE55F6E}" destId="{B56517CC-4591-F94B-986D-4C3E4E963A7B}" srcOrd="3" destOrd="0" parTransId="{B8C3C051-4ECA-7342-B729-734E354010A2}" sibTransId="{EB2D0B60-076F-0942-9481-CA283C44F419}"/>
    <dgm:cxn modelId="{37EEFF61-D072-6A4E-8ACB-670E986AA934}" type="presParOf" srcId="{C634C9B4-DF04-9F43-A3E4-47E3B29E9023}" destId="{F156CC53-DA4B-6449-8788-0978CD351DF1}" srcOrd="0" destOrd="0" presId="urn:microsoft.com/office/officeart/2008/layout/LinedList"/>
    <dgm:cxn modelId="{F356BE9A-22C4-5E41-9D48-2C8101B5C772}" type="presParOf" srcId="{C634C9B4-DF04-9F43-A3E4-47E3B29E9023}" destId="{3BC92773-BEB9-DC41-AE6F-9B0BEB1B6BD5}" srcOrd="1" destOrd="0" presId="urn:microsoft.com/office/officeart/2008/layout/LinedList"/>
    <dgm:cxn modelId="{02C48A9E-9435-4448-AB3B-62631C514A71}" type="presParOf" srcId="{3BC92773-BEB9-DC41-AE6F-9B0BEB1B6BD5}" destId="{E9FC619E-239E-4B42-95C3-3A2D6802C047}" srcOrd="0" destOrd="0" presId="urn:microsoft.com/office/officeart/2008/layout/LinedList"/>
    <dgm:cxn modelId="{25DA1367-BB89-DD4F-9502-FD6CB47B9014}" type="presParOf" srcId="{3BC92773-BEB9-DC41-AE6F-9B0BEB1B6BD5}" destId="{C11CABB5-B24E-A04D-ACA0-0CEAFC9D1B3F}" srcOrd="1" destOrd="0" presId="urn:microsoft.com/office/officeart/2008/layout/LinedList"/>
    <dgm:cxn modelId="{DBEE2A8F-C29B-5242-81E3-8E208FDCF882}" type="presParOf" srcId="{C634C9B4-DF04-9F43-A3E4-47E3B29E9023}" destId="{1A2D8CD4-3E5A-A743-8FD4-FB5D67A85603}" srcOrd="2" destOrd="0" presId="urn:microsoft.com/office/officeart/2008/layout/LinedList"/>
    <dgm:cxn modelId="{FD140566-D9E0-BA43-9234-F0F3E9A93AD6}" type="presParOf" srcId="{C634C9B4-DF04-9F43-A3E4-47E3B29E9023}" destId="{CA8D8D1A-78FA-0E4B-882B-F2AD87A5DED8}" srcOrd="3" destOrd="0" presId="urn:microsoft.com/office/officeart/2008/layout/LinedList"/>
    <dgm:cxn modelId="{45A75375-51A4-3A4F-85BE-195B43257D2A}" type="presParOf" srcId="{CA8D8D1A-78FA-0E4B-882B-F2AD87A5DED8}" destId="{7ABADCC1-48FD-A34A-B756-933F6A02F6CB}" srcOrd="0" destOrd="0" presId="urn:microsoft.com/office/officeart/2008/layout/LinedList"/>
    <dgm:cxn modelId="{173A84DF-04B5-7042-A4EE-43C4952F2133}" type="presParOf" srcId="{CA8D8D1A-78FA-0E4B-882B-F2AD87A5DED8}" destId="{D3A8E687-46C0-6847-8325-51A068AAE040}" srcOrd="1" destOrd="0" presId="urn:microsoft.com/office/officeart/2008/layout/LinedList"/>
    <dgm:cxn modelId="{33E24EBE-D10C-9C4A-B911-388CFF78F64A}" type="presParOf" srcId="{C634C9B4-DF04-9F43-A3E4-47E3B29E9023}" destId="{42926523-187B-134D-A5B6-250CF4956824}" srcOrd="4" destOrd="0" presId="urn:microsoft.com/office/officeart/2008/layout/LinedList"/>
    <dgm:cxn modelId="{8DE5581D-C62E-4F44-8C84-62B6F0520979}" type="presParOf" srcId="{C634C9B4-DF04-9F43-A3E4-47E3B29E9023}" destId="{2EE4D6D7-F1F8-BD47-89D6-71ACB42385FA}" srcOrd="5" destOrd="0" presId="urn:microsoft.com/office/officeart/2008/layout/LinedList"/>
    <dgm:cxn modelId="{97377392-3CF4-A842-8E52-8FA2B1B96F34}" type="presParOf" srcId="{2EE4D6D7-F1F8-BD47-89D6-71ACB42385FA}" destId="{46C4292B-1AEA-B148-ABE1-3421EB57FB19}" srcOrd="0" destOrd="0" presId="urn:microsoft.com/office/officeart/2008/layout/LinedList"/>
    <dgm:cxn modelId="{79B80775-D98D-D548-A2EA-B2867D7A13B0}" type="presParOf" srcId="{2EE4D6D7-F1F8-BD47-89D6-71ACB42385FA}" destId="{8A08E50E-A862-4348-A4DC-11F8BE7F29A1}" srcOrd="1" destOrd="0" presId="urn:microsoft.com/office/officeart/2008/layout/LinedList"/>
    <dgm:cxn modelId="{05F75843-59C4-EB42-AE5C-91F70932D721}" type="presParOf" srcId="{C634C9B4-DF04-9F43-A3E4-47E3B29E9023}" destId="{24E70FA4-8C72-F142-9FDE-1E74A6ABA1CE}" srcOrd="6" destOrd="0" presId="urn:microsoft.com/office/officeart/2008/layout/LinedList"/>
    <dgm:cxn modelId="{84A05BF2-C1A7-5444-9AD7-6EAA341325A6}" type="presParOf" srcId="{C634C9B4-DF04-9F43-A3E4-47E3B29E9023}" destId="{8E064E6F-3009-9F4A-BAF7-022910BDAAD9}" srcOrd="7" destOrd="0" presId="urn:microsoft.com/office/officeart/2008/layout/LinedList"/>
    <dgm:cxn modelId="{95475FBB-F1DE-914E-8E98-F6F3FCCD4667}" type="presParOf" srcId="{8E064E6F-3009-9F4A-BAF7-022910BDAAD9}" destId="{C64CBDF4-0C13-9845-8613-FAF7595B52E7}" srcOrd="0" destOrd="0" presId="urn:microsoft.com/office/officeart/2008/layout/LinedList"/>
    <dgm:cxn modelId="{BC9B4DF1-23F3-644C-8278-763971B96C42}" type="presParOf" srcId="{8E064E6F-3009-9F4A-BAF7-022910BDAAD9}" destId="{5E981DBB-8F51-4546-9829-D694387B4A2E}" srcOrd="1" destOrd="0" presId="urn:microsoft.com/office/officeart/2008/layout/LinedList"/>
    <dgm:cxn modelId="{BA5EB157-A1BC-3144-8A7A-A2F4EABA376F}" type="presParOf" srcId="{C634C9B4-DF04-9F43-A3E4-47E3B29E9023}" destId="{E45D352D-1206-414D-AAE6-6973A4245B65}" srcOrd="8" destOrd="0" presId="urn:microsoft.com/office/officeart/2008/layout/LinedList"/>
    <dgm:cxn modelId="{98EEDD67-DD95-F14A-9B82-CA5EF14BE99C}" type="presParOf" srcId="{C634C9B4-DF04-9F43-A3E4-47E3B29E9023}" destId="{A0CEA273-388D-0D47-AA14-B045D03E1CF2}" srcOrd="9" destOrd="0" presId="urn:microsoft.com/office/officeart/2008/layout/LinedList"/>
    <dgm:cxn modelId="{8992D128-579E-AA4E-AF40-CB1232D9B417}" type="presParOf" srcId="{A0CEA273-388D-0D47-AA14-B045D03E1CF2}" destId="{1BB4A2A5-D750-2849-9A85-23390C35607F}" srcOrd="0" destOrd="0" presId="urn:microsoft.com/office/officeart/2008/layout/LinedList"/>
    <dgm:cxn modelId="{8B342C6A-F578-BA4C-8961-6616099DD685}" type="presParOf" srcId="{A0CEA273-388D-0D47-AA14-B045D03E1CF2}" destId="{95E90C14-8E83-DE4B-9CCF-0E4FB0090041}" srcOrd="1" destOrd="0" presId="urn:microsoft.com/office/officeart/2008/layout/LinedList"/>
    <dgm:cxn modelId="{3D7FECCF-2A88-F849-927B-BE44FFED00BC}" type="presParOf" srcId="{C634C9B4-DF04-9F43-A3E4-47E3B29E9023}" destId="{03446CA3-6163-C54A-88AA-47A10FD83B82}" srcOrd="10" destOrd="0" presId="urn:microsoft.com/office/officeart/2008/layout/LinedList"/>
    <dgm:cxn modelId="{91CBFA4D-631E-C441-AE9C-82B9B1F91FF2}" type="presParOf" srcId="{C634C9B4-DF04-9F43-A3E4-47E3B29E9023}" destId="{D3F04AC0-344D-2243-A0E2-8E8E7E59DFB6}" srcOrd="11" destOrd="0" presId="urn:microsoft.com/office/officeart/2008/layout/LinedList"/>
    <dgm:cxn modelId="{8088D384-6098-1942-90D4-C41BFCBAD2BB}" type="presParOf" srcId="{D3F04AC0-344D-2243-A0E2-8E8E7E59DFB6}" destId="{6AB32686-4517-5441-A5D2-D494365752E6}" srcOrd="0" destOrd="0" presId="urn:microsoft.com/office/officeart/2008/layout/LinedList"/>
    <dgm:cxn modelId="{5B4B752D-D316-C94D-90DC-D12EF7341BC2}" type="presParOf" srcId="{D3F04AC0-344D-2243-A0E2-8E8E7E59DFB6}" destId="{C11E8754-D315-204D-86AC-24BBD545B1E6}" srcOrd="1" destOrd="0" presId="urn:microsoft.com/office/officeart/2008/layout/LinedList"/>
    <dgm:cxn modelId="{3BAA35BD-9618-4747-86F3-B5FC09BE9021}" type="presParOf" srcId="{C634C9B4-DF04-9F43-A3E4-47E3B29E9023}" destId="{C33AFEC1-CFC4-394E-800A-7A34CA9B954E}" srcOrd="12" destOrd="0" presId="urn:microsoft.com/office/officeart/2008/layout/LinedList"/>
    <dgm:cxn modelId="{B17508E0-8CDB-D641-B614-5C5E2C7333A6}" type="presParOf" srcId="{C634C9B4-DF04-9F43-A3E4-47E3B29E9023}" destId="{FC66414A-9DFB-E44C-AB25-D594FEA55CFB}" srcOrd="13" destOrd="0" presId="urn:microsoft.com/office/officeart/2008/layout/LinedList"/>
    <dgm:cxn modelId="{880E9826-D40E-B84F-93BE-163B9E5EA227}" type="presParOf" srcId="{FC66414A-9DFB-E44C-AB25-D594FEA55CFB}" destId="{68FFEFD7-D686-C24F-B50D-5F0A8D676EDE}" srcOrd="0" destOrd="0" presId="urn:microsoft.com/office/officeart/2008/layout/LinedList"/>
    <dgm:cxn modelId="{4F0B76D0-8464-8C4A-BAAA-A6EE74499A59}" type="presParOf" srcId="{FC66414A-9DFB-E44C-AB25-D594FEA55CFB}" destId="{9A043F05-5E37-BD47-9FA9-6D55F8CD7AF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40DECC2-80B4-064C-9129-8FED74A1DAE0}" type="doc">
      <dgm:prSet loTypeId="urn:microsoft.com/office/officeart/2008/layout/LinedList" loCatId="list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GB"/>
        </a:p>
      </dgm:t>
    </dgm:pt>
    <dgm:pt modelId="{A3F76A4F-BCE9-D44C-884A-B84FA38904A7}">
      <dgm:prSet custT="1"/>
      <dgm:spPr/>
      <dgm:t>
        <a:bodyPr/>
        <a:lstStyle/>
        <a:p>
          <a:r>
            <a:rPr lang="en-US" sz="2400" b="0" dirty="0"/>
            <a:t>1,373 images with tumor</a:t>
          </a:r>
          <a:endParaRPr lang="en-AU" sz="2400" dirty="0"/>
        </a:p>
      </dgm:t>
    </dgm:pt>
    <dgm:pt modelId="{1608B571-F718-B94B-B948-0238170DA5A2}" type="parTrans" cxnId="{62BE4C31-DE7A-804A-9032-95C6707EC565}">
      <dgm:prSet/>
      <dgm:spPr/>
      <dgm:t>
        <a:bodyPr/>
        <a:lstStyle/>
        <a:p>
          <a:endParaRPr lang="en-GB"/>
        </a:p>
      </dgm:t>
    </dgm:pt>
    <dgm:pt modelId="{AEF1315E-9821-DF4D-9780-6B8E8D264442}" type="sibTrans" cxnId="{62BE4C31-DE7A-804A-9032-95C6707EC565}">
      <dgm:prSet/>
      <dgm:spPr/>
      <dgm:t>
        <a:bodyPr/>
        <a:lstStyle/>
        <a:p>
          <a:endParaRPr lang="en-GB"/>
        </a:p>
      </dgm:t>
    </dgm:pt>
    <dgm:pt modelId="{600A02FD-251F-3F4D-AD7B-425D202DC404}">
      <dgm:prSet custT="1"/>
      <dgm:spPr/>
      <dgm:t>
        <a:bodyPr/>
        <a:lstStyle/>
        <a:p>
          <a:r>
            <a:rPr lang="en-US" sz="2400" b="0" dirty="0"/>
            <a:t>2,556 images without tumor</a:t>
          </a:r>
          <a:endParaRPr lang="en-AU" sz="2400" dirty="0"/>
        </a:p>
      </dgm:t>
    </dgm:pt>
    <dgm:pt modelId="{44A1E329-7E82-1146-9328-342228F2CA07}" type="parTrans" cxnId="{3200D110-83AA-C648-9D58-DBA7E9EAA603}">
      <dgm:prSet/>
      <dgm:spPr/>
      <dgm:t>
        <a:bodyPr/>
        <a:lstStyle/>
        <a:p>
          <a:endParaRPr lang="en-GB"/>
        </a:p>
      </dgm:t>
    </dgm:pt>
    <dgm:pt modelId="{45E239CF-D2ED-1D48-82B8-C34A9A2EC248}" type="sibTrans" cxnId="{3200D110-83AA-C648-9D58-DBA7E9EAA603}">
      <dgm:prSet/>
      <dgm:spPr/>
      <dgm:t>
        <a:bodyPr/>
        <a:lstStyle/>
        <a:p>
          <a:endParaRPr lang="en-GB"/>
        </a:p>
      </dgm:t>
    </dgm:pt>
    <dgm:pt modelId="{C4705EF7-FE33-814B-880C-60DB375977A1}">
      <dgm:prSet custT="1"/>
      <dgm:spPr/>
      <dgm:t>
        <a:bodyPr/>
        <a:lstStyle/>
        <a:p>
          <a:r>
            <a:rPr lang="en-US" sz="2400" b="0" dirty="0"/>
            <a:t>Total: 3,929 images</a:t>
          </a:r>
          <a:endParaRPr lang="en-AU" sz="2400" dirty="0"/>
        </a:p>
      </dgm:t>
    </dgm:pt>
    <dgm:pt modelId="{5E72F041-B0B1-384D-B769-F6F05040DE90}" type="parTrans" cxnId="{BFA6A8AA-1A7F-1B41-B783-08591CA0EB58}">
      <dgm:prSet/>
      <dgm:spPr/>
      <dgm:t>
        <a:bodyPr/>
        <a:lstStyle/>
        <a:p>
          <a:endParaRPr lang="en-GB"/>
        </a:p>
      </dgm:t>
    </dgm:pt>
    <dgm:pt modelId="{4FA2D516-FA43-5749-91BE-90C1C3B52D3B}" type="sibTrans" cxnId="{BFA6A8AA-1A7F-1B41-B783-08591CA0EB58}">
      <dgm:prSet/>
      <dgm:spPr/>
      <dgm:t>
        <a:bodyPr/>
        <a:lstStyle/>
        <a:p>
          <a:endParaRPr lang="en-GB"/>
        </a:p>
      </dgm:t>
    </dgm:pt>
    <dgm:pt modelId="{4584E97D-637B-ED47-AEB7-8E844037FA00}" type="pres">
      <dgm:prSet presAssocID="{640DECC2-80B4-064C-9129-8FED74A1DAE0}" presName="vert0" presStyleCnt="0">
        <dgm:presLayoutVars>
          <dgm:dir/>
          <dgm:animOne val="branch"/>
          <dgm:animLvl val="lvl"/>
        </dgm:presLayoutVars>
      </dgm:prSet>
      <dgm:spPr/>
    </dgm:pt>
    <dgm:pt modelId="{288EF88F-EB7A-BD45-B5F5-61E767968310}" type="pres">
      <dgm:prSet presAssocID="{A3F76A4F-BCE9-D44C-884A-B84FA38904A7}" presName="thickLine" presStyleLbl="alignNode1" presStyleIdx="0" presStyleCnt="3"/>
      <dgm:spPr/>
    </dgm:pt>
    <dgm:pt modelId="{6080940C-8BD8-8341-8180-814C5C708C5A}" type="pres">
      <dgm:prSet presAssocID="{A3F76A4F-BCE9-D44C-884A-B84FA38904A7}" presName="horz1" presStyleCnt="0"/>
      <dgm:spPr/>
    </dgm:pt>
    <dgm:pt modelId="{7C981AFD-70A3-6346-8B55-D4688E6A6F89}" type="pres">
      <dgm:prSet presAssocID="{A3F76A4F-BCE9-D44C-884A-B84FA38904A7}" presName="tx1" presStyleLbl="revTx" presStyleIdx="0" presStyleCnt="3"/>
      <dgm:spPr/>
    </dgm:pt>
    <dgm:pt modelId="{0474CBA9-78C9-964D-9771-6F920950BC2A}" type="pres">
      <dgm:prSet presAssocID="{A3F76A4F-BCE9-D44C-884A-B84FA38904A7}" presName="vert1" presStyleCnt="0"/>
      <dgm:spPr/>
    </dgm:pt>
    <dgm:pt modelId="{D958005C-CD7A-134E-9928-8223BFEBA9AE}" type="pres">
      <dgm:prSet presAssocID="{600A02FD-251F-3F4D-AD7B-425D202DC404}" presName="thickLine" presStyleLbl="alignNode1" presStyleIdx="1" presStyleCnt="3"/>
      <dgm:spPr/>
    </dgm:pt>
    <dgm:pt modelId="{D9B34499-C58D-A04D-94FC-BA90FCBBA59E}" type="pres">
      <dgm:prSet presAssocID="{600A02FD-251F-3F4D-AD7B-425D202DC404}" presName="horz1" presStyleCnt="0"/>
      <dgm:spPr/>
    </dgm:pt>
    <dgm:pt modelId="{9F05163E-BE78-E548-99A4-25B6D9906EBC}" type="pres">
      <dgm:prSet presAssocID="{600A02FD-251F-3F4D-AD7B-425D202DC404}" presName="tx1" presStyleLbl="revTx" presStyleIdx="1" presStyleCnt="3"/>
      <dgm:spPr/>
    </dgm:pt>
    <dgm:pt modelId="{261DC552-FB29-4545-8192-BF1BA9E648B9}" type="pres">
      <dgm:prSet presAssocID="{600A02FD-251F-3F4D-AD7B-425D202DC404}" presName="vert1" presStyleCnt="0"/>
      <dgm:spPr/>
    </dgm:pt>
    <dgm:pt modelId="{5FC96B5D-0988-FE47-8BFF-F9A37B1104A7}" type="pres">
      <dgm:prSet presAssocID="{C4705EF7-FE33-814B-880C-60DB375977A1}" presName="thickLine" presStyleLbl="alignNode1" presStyleIdx="2" presStyleCnt="3"/>
      <dgm:spPr/>
    </dgm:pt>
    <dgm:pt modelId="{E0614F58-5601-474B-BD8C-6FB1EB4F26DC}" type="pres">
      <dgm:prSet presAssocID="{C4705EF7-FE33-814B-880C-60DB375977A1}" presName="horz1" presStyleCnt="0"/>
      <dgm:spPr/>
    </dgm:pt>
    <dgm:pt modelId="{571E2774-1A60-4444-A10F-7C90431B9445}" type="pres">
      <dgm:prSet presAssocID="{C4705EF7-FE33-814B-880C-60DB375977A1}" presName="tx1" presStyleLbl="revTx" presStyleIdx="2" presStyleCnt="3"/>
      <dgm:spPr/>
    </dgm:pt>
    <dgm:pt modelId="{203E3351-35B4-114B-B4C4-3C5FD34CC704}" type="pres">
      <dgm:prSet presAssocID="{C4705EF7-FE33-814B-880C-60DB375977A1}" presName="vert1" presStyleCnt="0"/>
      <dgm:spPr/>
    </dgm:pt>
  </dgm:ptLst>
  <dgm:cxnLst>
    <dgm:cxn modelId="{3200D110-83AA-C648-9D58-DBA7E9EAA603}" srcId="{640DECC2-80B4-064C-9129-8FED74A1DAE0}" destId="{600A02FD-251F-3F4D-AD7B-425D202DC404}" srcOrd="1" destOrd="0" parTransId="{44A1E329-7E82-1146-9328-342228F2CA07}" sibTransId="{45E239CF-D2ED-1D48-82B8-C34A9A2EC248}"/>
    <dgm:cxn modelId="{8900A914-1B9C-764C-AD70-4E2AF6D739F3}" type="presOf" srcId="{640DECC2-80B4-064C-9129-8FED74A1DAE0}" destId="{4584E97D-637B-ED47-AEB7-8E844037FA00}" srcOrd="0" destOrd="0" presId="urn:microsoft.com/office/officeart/2008/layout/LinedList"/>
    <dgm:cxn modelId="{5B291316-EB3E-8242-8031-851839C09261}" type="presOf" srcId="{C4705EF7-FE33-814B-880C-60DB375977A1}" destId="{571E2774-1A60-4444-A10F-7C90431B9445}" srcOrd="0" destOrd="0" presId="urn:microsoft.com/office/officeart/2008/layout/LinedList"/>
    <dgm:cxn modelId="{1F697D1C-93BD-3145-A89A-7F78A717DBC5}" type="presOf" srcId="{A3F76A4F-BCE9-D44C-884A-B84FA38904A7}" destId="{7C981AFD-70A3-6346-8B55-D4688E6A6F89}" srcOrd="0" destOrd="0" presId="urn:microsoft.com/office/officeart/2008/layout/LinedList"/>
    <dgm:cxn modelId="{62BE4C31-DE7A-804A-9032-95C6707EC565}" srcId="{640DECC2-80B4-064C-9129-8FED74A1DAE0}" destId="{A3F76A4F-BCE9-D44C-884A-B84FA38904A7}" srcOrd="0" destOrd="0" parTransId="{1608B571-F718-B94B-B948-0238170DA5A2}" sibTransId="{AEF1315E-9821-DF4D-9780-6B8E8D264442}"/>
    <dgm:cxn modelId="{6F0AEC97-80B8-1940-B62E-CF610B48B600}" type="presOf" srcId="{600A02FD-251F-3F4D-AD7B-425D202DC404}" destId="{9F05163E-BE78-E548-99A4-25B6D9906EBC}" srcOrd="0" destOrd="0" presId="urn:microsoft.com/office/officeart/2008/layout/LinedList"/>
    <dgm:cxn modelId="{BFA6A8AA-1A7F-1B41-B783-08591CA0EB58}" srcId="{640DECC2-80B4-064C-9129-8FED74A1DAE0}" destId="{C4705EF7-FE33-814B-880C-60DB375977A1}" srcOrd="2" destOrd="0" parTransId="{5E72F041-B0B1-384D-B769-F6F05040DE90}" sibTransId="{4FA2D516-FA43-5749-91BE-90C1C3B52D3B}"/>
    <dgm:cxn modelId="{659ABBD9-D72A-FB45-A74B-75B173E5BF13}" type="presParOf" srcId="{4584E97D-637B-ED47-AEB7-8E844037FA00}" destId="{288EF88F-EB7A-BD45-B5F5-61E767968310}" srcOrd="0" destOrd="0" presId="urn:microsoft.com/office/officeart/2008/layout/LinedList"/>
    <dgm:cxn modelId="{0E637A3A-003E-0341-9DC6-776807AAE183}" type="presParOf" srcId="{4584E97D-637B-ED47-AEB7-8E844037FA00}" destId="{6080940C-8BD8-8341-8180-814C5C708C5A}" srcOrd="1" destOrd="0" presId="urn:microsoft.com/office/officeart/2008/layout/LinedList"/>
    <dgm:cxn modelId="{8A463880-D735-0B4B-A3C8-915DFDFFEF92}" type="presParOf" srcId="{6080940C-8BD8-8341-8180-814C5C708C5A}" destId="{7C981AFD-70A3-6346-8B55-D4688E6A6F89}" srcOrd="0" destOrd="0" presId="urn:microsoft.com/office/officeart/2008/layout/LinedList"/>
    <dgm:cxn modelId="{427DF5CE-F51F-434A-A9BE-F920196FB02A}" type="presParOf" srcId="{6080940C-8BD8-8341-8180-814C5C708C5A}" destId="{0474CBA9-78C9-964D-9771-6F920950BC2A}" srcOrd="1" destOrd="0" presId="urn:microsoft.com/office/officeart/2008/layout/LinedList"/>
    <dgm:cxn modelId="{C7CE67A1-59A0-2A41-A770-F5DD10501F8A}" type="presParOf" srcId="{4584E97D-637B-ED47-AEB7-8E844037FA00}" destId="{D958005C-CD7A-134E-9928-8223BFEBA9AE}" srcOrd="2" destOrd="0" presId="urn:microsoft.com/office/officeart/2008/layout/LinedList"/>
    <dgm:cxn modelId="{190E0B3E-2E1A-EB47-92C6-B5F404654B1C}" type="presParOf" srcId="{4584E97D-637B-ED47-AEB7-8E844037FA00}" destId="{D9B34499-C58D-A04D-94FC-BA90FCBBA59E}" srcOrd="3" destOrd="0" presId="urn:microsoft.com/office/officeart/2008/layout/LinedList"/>
    <dgm:cxn modelId="{717163DE-E4DC-DC4F-9736-4C90445F9D40}" type="presParOf" srcId="{D9B34499-C58D-A04D-94FC-BA90FCBBA59E}" destId="{9F05163E-BE78-E548-99A4-25B6D9906EBC}" srcOrd="0" destOrd="0" presId="urn:microsoft.com/office/officeart/2008/layout/LinedList"/>
    <dgm:cxn modelId="{B7849BF7-DF49-7B40-B41B-8DAB0A254931}" type="presParOf" srcId="{D9B34499-C58D-A04D-94FC-BA90FCBBA59E}" destId="{261DC552-FB29-4545-8192-BF1BA9E648B9}" srcOrd="1" destOrd="0" presId="urn:microsoft.com/office/officeart/2008/layout/LinedList"/>
    <dgm:cxn modelId="{9F0B91F2-EBB2-6046-93C8-AA438910C8AB}" type="presParOf" srcId="{4584E97D-637B-ED47-AEB7-8E844037FA00}" destId="{5FC96B5D-0988-FE47-8BFF-F9A37B1104A7}" srcOrd="4" destOrd="0" presId="urn:microsoft.com/office/officeart/2008/layout/LinedList"/>
    <dgm:cxn modelId="{862895F4-C3F0-9F42-9CDE-CC4E721763D2}" type="presParOf" srcId="{4584E97D-637B-ED47-AEB7-8E844037FA00}" destId="{E0614F58-5601-474B-BD8C-6FB1EB4F26DC}" srcOrd="5" destOrd="0" presId="urn:microsoft.com/office/officeart/2008/layout/LinedList"/>
    <dgm:cxn modelId="{E03B6CFC-3AE3-4044-9856-E0D547D7609D}" type="presParOf" srcId="{E0614F58-5601-474B-BD8C-6FB1EB4F26DC}" destId="{571E2774-1A60-4444-A10F-7C90431B9445}" srcOrd="0" destOrd="0" presId="urn:microsoft.com/office/officeart/2008/layout/LinedList"/>
    <dgm:cxn modelId="{79B33823-54DE-2042-ABAF-C06337E534B3}" type="presParOf" srcId="{E0614F58-5601-474B-BD8C-6FB1EB4F26DC}" destId="{203E3351-35B4-114B-B4C4-3C5FD34CC70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56C67CC-832F-6145-B976-86EF45797A5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GB"/>
        </a:p>
      </dgm:t>
    </dgm:pt>
    <dgm:pt modelId="{EFCB61AA-7DE3-D84B-BCBE-6AFC45785122}">
      <dgm:prSet/>
      <dgm:spPr/>
      <dgm:t>
        <a:bodyPr/>
        <a:lstStyle/>
        <a:p>
          <a:pPr>
            <a:lnSpc>
              <a:spcPct val="100000"/>
            </a:lnSpc>
          </a:pPr>
          <a:r>
            <a:rPr lang="vi-VN" dirty="0"/>
            <a:t>4 images were misclassified; the model predicted tumors despite there being no tumors.</a:t>
          </a:r>
          <a:r>
            <a:rPr lang="en-US" dirty="0"/>
            <a:t>)</a:t>
          </a:r>
          <a:endParaRPr lang="en-AU" dirty="0"/>
        </a:p>
      </dgm:t>
    </dgm:pt>
    <dgm:pt modelId="{61A14025-8668-134E-9D01-5063638CB676}" type="parTrans" cxnId="{CAFF1CEC-2A46-0740-8954-2232EDF46020}">
      <dgm:prSet/>
      <dgm:spPr/>
      <dgm:t>
        <a:bodyPr/>
        <a:lstStyle/>
        <a:p>
          <a:endParaRPr lang="en-GB"/>
        </a:p>
      </dgm:t>
    </dgm:pt>
    <dgm:pt modelId="{A68BDEB1-F4F5-704A-ADC2-605031B7D0CE}" type="sibTrans" cxnId="{CAFF1CEC-2A46-0740-8954-2232EDF46020}">
      <dgm:prSet/>
      <dgm:spPr/>
      <dgm:t>
        <a:bodyPr/>
        <a:lstStyle/>
        <a:p>
          <a:endParaRPr lang="en-GB"/>
        </a:p>
      </dgm:t>
    </dgm:pt>
    <dgm:pt modelId="{DB5E08F6-0220-D840-99E9-90498F439D9A}">
      <dgm:prSet/>
      <dgm:spPr/>
      <dgm:t>
        <a:bodyPr/>
        <a:lstStyle/>
        <a:p>
          <a:pPr>
            <a:lnSpc>
              <a:spcPct val="100000"/>
            </a:lnSpc>
          </a:pPr>
          <a:r>
            <a:rPr lang="en-AU" dirty="0"/>
            <a:t>InceptionNetV2 is best model</a:t>
          </a:r>
          <a:r>
            <a:rPr lang="en-US" dirty="0"/>
            <a:t>.</a:t>
          </a:r>
          <a:endParaRPr lang="en-AU" dirty="0"/>
        </a:p>
      </dgm:t>
    </dgm:pt>
    <dgm:pt modelId="{73F8CA2C-6883-9E48-9937-2CD0E84FF0AD}" type="parTrans" cxnId="{C587E91F-BC61-1946-AB47-B08CAD91BFDD}">
      <dgm:prSet/>
      <dgm:spPr/>
      <dgm:t>
        <a:bodyPr/>
        <a:lstStyle/>
        <a:p>
          <a:endParaRPr lang="en-GB"/>
        </a:p>
      </dgm:t>
    </dgm:pt>
    <dgm:pt modelId="{C41E9865-66AD-9F4E-BFA0-264B79C45148}" type="sibTrans" cxnId="{C587E91F-BC61-1946-AB47-B08CAD91BFDD}">
      <dgm:prSet/>
      <dgm:spPr/>
      <dgm:t>
        <a:bodyPr/>
        <a:lstStyle/>
        <a:p>
          <a:endParaRPr lang="en-GB"/>
        </a:p>
      </dgm:t>
    </dgm:pt>
    <dgm:pt modelId="{9DCFD0E0-3F76-4C41-B404-EFBA8F13C1EA}" type="pres">
      <dgm:prSet presAssocID="{656C67CC-832F-6145-B976-86EF45797A53}" presName="root" presStyleCnt="0">
        <dgm:presLayoutVars>
          <dgm:dir/>
          <dgm:resizeHandles val="exact"/>
        </dgm:presLayoutVars>
      </dgm:prSet>
      <dgm:spPr/>
    </dgm:pt>
    <dgm:pt modelId="{C7596167-52F5-44CF-8C9B-E23C9DC5F719}" type="pres">
      <dgm:prSet presAssocID="{EFCB61AA-7DE3-D84B-BCBE-6AFC45785122}" presName="compNode" presStyleCnt="0"/>
      <dgm:spPr/>
    </dgm:pt>
    <dgm:pt modelId="{D0D818EC-A454-4EE4-97D7-A876AF265920}" type="pres">
      <dgm:prSet presAssocID="{EFCB61AA-7DE3-D84B-BCBE-6AFC45785122}" presName="bgRect" presStyleLbl="bgShp" presStyleIdx="0" presStyleCnt="2"/>
      <dgm:spPr/>
    </dgm:pt>
    <dgm:pt modelId="{74348888-67EC-40FB-A15E-1983A2326432}" type="pres">
      <dgm:prSet presAssocID="{EFCB61AA-7DE3-D84B-BCBE-6AFC4578512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39876FBF-6A1A-4AF0-82F1-547EFD2A8D66}" type="pres">
      <dgm:prSet presAssocID="{EFCB61AA-7DE3-D84B-BCBE-6AFC45785122}" presName="spaceRect" presStyleCnt="0"/>
      <dgm:spPr/>
    </dgm:pt>
    <dgm:pt modelId="{651C1253-8406-43FC-AA78-BB75807FA858}" type="pres">
      <dgm:prSet presAssocID="{EFCB61AA-7DE3-D84B-BCBE-6AFC45785122}" presName="parTx" presStyleLbl="revTx" presStyleIdx="0" presStyleCnt="2">
        <dgm:presLayoutVars>
          <dgm:chMax val="0"/>
          <dgm:chPref val="0"/>
        </dgm:presLayoutVars>
      </dgm:prSet>
      <dgm:spPr/>
    </dgm:pt>
    <dgm:pt modelId="{97DDA392-F627-49DF-A5C7-54DE26D34A92}" type="pres">
      <dgm:prSet presAssocID="{A68BDEB1-F4F5-704A-ADC2-605031B7D0CE}" presName="sibTrans" presStyleCnt="0"/>
      <dgm:spPr/>
    </dgm:pt>
    <dgm:pt modelId="{AFB01F15-ED3B-4BCD-B54E-F2E01498C46F}" type="pres">
      <dgm:prSet presAssocID="{DB5E08F6-0220-D840-99E9-90498F439D9A}" presName="compNode" presStyleCnt="0"/>
      <dgm:spPr/>
    </dgm:pt>
    <dgm:pt modelId="{6E38A42F-D9A2-4E9F-BA9D-23A4C0B9D9DB}" type="pres">
      <dgm:prSet presAssocID="{DB5E08F6-0220-D840-99E9-90498F439D9A}" presName="bgRect" presStyleLbl="bgShp" presStyleIdx="1" presStyleCnt="2"/>
      <dgm:spPr/>
    </dgm:pt>
    <dgm:pt modelId="{30BD96A0-E362-424F-ACDC-7766363AA854}" type="pres">
      <dgm:prSet presAssocID="{DB5E08F6-0220-D840-99E9-90498F439D9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CC9FE216-7B61-4C28-93CB-78C09F1C1D6C}" type="pres">
      <dgm:prSet presAssocID="{DB5E08F6-0220-D840-99E9-90498F439D9A}" presName="spaceRect" presStyleCnt="0"/>
      <dgm:spPr/>
    </dgm:pt>
    <dgm:pt modelId="{738D1356-2974-4A17-805C-9EDE053BC6EC}" type="pres">
      <dgm:prSet presAssocID="{DB5E08F6-0220-D840-99E9-90498F439D9A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BF187514-7D91-8447-9854-34B698C293A6}" type="presOf" srcId="{656C67CC-832F-6145-B976-86EF45797A53}" destId="{9DCFD0E0-3F76-4C41-B404-EFBA8F13C1EA}" srcOrd="0" destOrd="0" presId="urn:microsoft.com/office/officeart/2018/2/layout/IconVerticalSolidList"/>
    <dgm:cxn modelId="{C587E91F-BC61-1946-AB47-B08CAD91BFDD}" srcId="{656C67CC-832F-6145-B976-86EF45797A53}" destId="{DB5E08F6-0220-D840-99E9-90498F439D9A}" srcOrd="1" destOrd="0" parTransId="{73F8CA2C-6883-9E48-9937-2CD0E84FF0AD}" sibTransId="{C41E9865-66AD-9F4E-BFA0-264B79C45148}"/>
    <dgm:cxn modelId="{66DF5B2A-CAC6-CF41-8E8E-C4FB5D2C1A39}" type="presOf" srcId="{EFCB61AA-7DE3-D84B-BCBE-6AFC45785122}" destId="{651C1253-8406-43FC-AA78-BB75807FA858}" srcOrd="0" destOrd="0" presId="urn:microsoft.com/office/officeart/2018/2/layout/IconVerticalSolidList"/>
    <dgm:cxn modelId="{42E57F3A-A79C-744B-AE96-E38A498768B2}" type="presOf" srcId="{DB5E08F6-0220-D840-99E9-90498F439D9A}" destId="{738D1356-2974-4A17-805C-9EDE053BC6EC}" srcOrd="0" destOrd="0" presId="urn:microsoft.com/office/officeart/2018/2/layout/IconVerticalSolidList"/>
    <dgm:cxn modelId="{CAFF1CEC-2A46-0740-8954-2232EDF46020}" srcId="{656C67CC-832F-6145-B976-86EF45797A53}" destId="{EFCB61AA-7DE3-D84B-BCBE-6AFC45785122}" srcOrd="0" destOrd="0" parTransId="{61A14025-8668-134E-9D01-5063638CB676}" sibTransId="{A68BDEB1-F4F5-704A-ADC2-605031B7D0CE}"/>
    <dgm:cxn modelId="{278F18AA-ABE1-A148-8A23-607CC01F8D48}" type="presParOf" srcId="{9DCFD0E0-3F76-4C41-B404-EFBA8F13C1EA}" destId="{C7596167-52F5-44CF-8C9B-E23C9DC5F719}" srcOrd="0" destOrd="0" presId="urn:microsoft.com/office/officeart/2018/2/layout/IconVerticalSolidList"/>
    <dgm:cxn modelId="{AC8752E9-D265-E84C-83D4-876C714BE37A}" type="presParOf" srcId="{C7596167-52F5-44CF-8C9B-E23C9DC5F719}" destId="{D0D818EC-A454-4EE4-97D7-A876AF265920}" srcOrd="0" destOrd="0" presId="urn:microsoft.com/office/officeart/2018/2/layout/IconVerticalSolidList"/>
    <dgm:cxn modelId="{E9A52465-3B58-A348-BD0A-F963F26C9D22}" type="presParOf" srcId="{C7596167-52F5-44CF-8C9B-E23C9DC5F719}" destId="{74348888-67EC-40FB-A15E-1983A2326432}" srcOrd="1" destOrd="0" presId="urn:microsoft.com/office/officeart/2018/2/layout/IconVerticalSolidList"/>
    <dgm:cxn modelId="{C9F73D1B-9D7D-0F4F-9681-F00580B7325B}" type="presParOf" srcId="{C7596167-52F5-44CF-8C9B-E23C9DC5F719}" destId="{39876FBF-6A1A-4AF0-82F1-547EFD2A8D66}" srcOrd="2" destOrd="0" presId="urn:microsoft.com/office/officeart/2018/2/layout/IconVerticalSolidList"/>
    <dgm:cxn modelId="{A876CE89-B446-5646-BE32-3DB9FDF2D4E8}" type="presParOf" srcId="{C7596167-52F5-44CF-8C9B-E23C9DC5F719}" destId="{651C1253-8406-43FC-AA78-BB75807FA858}" srcOrd="3" destOrd="0" presId="urn:microsoft.com/office/officeart/2018/2/layout/IconVerticalSolidList"/>
    <dgm:cxn modelId="{8D64542D-C845-D244-8FCD-5226FDCDDCCA}" type="presParOf" srcId="{9DCFD0E0-3F76-4C41-B404-EFBA8F13C1EA}" destId="{97DDA392-F627-49DF-A5C7-54DE26D34A92}" srcOrd="1" destOrd="0" presId="urn:microsoft.com/office/officeart/2018/2/layout/IconVerticalSolidList"/>
    <dgm:cxn modelId="{410F30B3-596F-6D41-ACE8-EFEA049DBCCD}" type="presParOf" srcId="{9DCFD0E0-3F76-4C41-B404-EFBA8F13C1EA}" destId="{AFB01F15-ED3B-4BCD-B54E-F2E01498C46F}" srcOrd="2" destOrd="0" presId="urn:microsoft.com/office/officeart/2018/2/layout/IconVerticalSolidList"/>
    <dgm:cxn modelId="{2B73F341-A26F-B349-AB93-23702AD6365F}" type="presParOf" srcId="{AFB01F15-ED3B-4BCD-B54E-F2E01498C46F}" destId="{6E38A42F-D9A2-4E9F-BA9D-23A4C0B9D9DB}" srcOrd="0" destOrd="0" presId="urn:microsoft.com/office/officeart/2018/2/layout/IconVerticalSolidList"/>
    <dgm:cxn modelId="{CC7A1C8F-4279-E349-A097-974780A96CB8}" type="presParOf" srcId="{AFB01F15-ED3B-4BCD-B54E-F2E01498C46F}" destId="{30BD96A0-E362-424F-ACDC-7766363AA854}" srcOrd="1" destOrd="0" presId="urn:microsoft.com/office/officeart/2018/2/layout/IconVerticalSolidList"/>
    <dgm:cxn modelId="{CAFC762F-3906-0644-B19F-0F8622C5F7EF}" type="presParOf" srcId="{AFB01F15-ED3B-4BCD-B54E-F2E01498C46F}" destId="{CC9FE216-7B61-4C28-93CB-78C09F1C1D6C}" srcOrd="2" destOrd="0" presId="urn:microsoft.com/office/officeart/2018/2/layout/IconVerticalSolidList"/>
    <dgm:cxn modelId="{7767ECF4-F5E8-624C-A510-BA04E0CF3901}" type="presParOf" srcId="{AFB01F15-ED3B-4BCD-B54E-F2E01498C46F}" destId="{738D1356-2974-4A17-805C-9EDE053BC6E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56C67CC-832F-6145-B976-86EF45797A5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GB"/>
        </a:p>
      </dgm:t>
    </dgm:pt>
    <dgm:pt modelId="{EFCB61AA-7DE3-D84B-BCBE-6AFC4578512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F1 Score: 0.97 (lower number of recall and precision as much as possible)</a:t>
          </a:r>
          <a:endParaRPr lang="en-AU" dirty="0"/>
        </a:p>
      </dgm:t>
    </dgm:pt>
    <dgm:pt modelId="{61A14025-8668-134E-9D01-5063638CB676}" type="parTrans" cxnId="{CAFF1CEC-2A46-0740-8954-2232EDF46020}">
      <dgm:prSet/>
      <dgm:spPr/>
      <dgm:t>
        <a:bodyPr/>
        <a:lstStyle/>
        <a:p>
          <a:endParaRPr lang="en-GB"/>
        </a:p>
      </dgm:t>
    </dgm:pt>
    <dgm:pt modelId="{A68BDEB1-F4F5-704A-ADC2-605031B7D0CE}" type="sibTrans" cxnId="{CAFF1CEC-2A46-0740-8954-2232EDF46020}">
      <dgm:prSet/>
      <dgm:spPr/>
      <dgm:t>
        <a:bodyPr/>
        <a:lstStyle/>
        <a:p>
          <a:endParaRPr lang="en-GB"/>
        </a:p>
      </dgm:t>
    </dgm:pt>
    <dgm:pt modelId="{DB5E08F6-0220-D840-99E9-90498F439D9A}">
      <dgm:prSet/>
      <dgm:spPr/>
      <dgm:t>
        <a:bodyPr/>
        <a:lstStyle/>
        <a:p>
          <a:pPr>
            <a:lnSpc>
              <a:spcPct val="100000"/>
            </a:lnSpc>
          </a:pPr>
          <a:r>
            <a:rPr lang="vi-VN" dirty="0"/>
            <a:t>9 images were misclassified, the model predicted no tumors despite there being tumors.</a:t>
          </a:r>
          <a:r>
            <a:rPr lang="en-US" dirty="0"/>
            <a:t> </a:t>
          </a:r>
          <a:endParaRPr lang="en-AU" dirty="0"/>
        </a:p>
      </dgm:t>
    </dgm:pt>
    <dgm:pt modelId="{73F8CA2C-6883-9E48-9937-2CD0E84FF0AD}" type="parTrans" cxnId="{C587E91F-BC61-1946-AB47-B08CAD91BFDD}">
      <dgm:prSet/>
      <dgm:spPr/>
      <dgm:t>
        <a:bodyPr/>
        <a:lstStyle/>
        <a:p>
          <a:endParaRPr lang="en-GB"/>
        </a:p>
      </dgm:t>
    </dgm:pt>
    <dgm:pt modelId="{C41E9865-66AD-9F4E-BFA0-264B79C45148}" type="sibTrans" cxnId="{C587E91F-BC61-1946-AB47-B08CAD91BFDD}">
      <dgm:prSet/>
      <dgm:spPr/>
      <dgm:t>
        <a:bodyPr/>
        <a:lstStyle/>
        <a:p>
          <a:endParaRPr lang="en-GB"/>
        </a:p>
      </dgm:t>
    </dgm:pt>
    <dgm:pt modelId="{9DCFD0E0-3F76-4C41-B404-EFBA8F13C1EA}" type="pres">
      <dgm:prSet presAssocID="{656C67CC-832F-6145-B976-86EF45797A53}" presName="root" presStyleCnt="0">
        <dgm:presLayoutVars>
          <dgm:dir/>
          <dgm:resizeHandles val="exact"/>
        </dgm:presLayoutVars>
      </dgm:prSet>
      <dgm:spPr/>
    </dgm:pt>
    <dgm:pt modelId="{C7596167-52F5-44CF-8C9B-E23C9DC5F719}" type="pres">
      <dgm:prSet presAssocID="{EFCB61AA-7DE3-D84B-BCBE-6AFC45785122}" presName="compNode" presStyleCnt="0"/>
      <dgm:spPr/>
    </dgm:pt>
    <dgm:pt modelId="{D0D818EC-A454-4EE4-97D7-A876AF265920}" type="pres">
      <dgm:prSet presAssocID="{EFCB61AA-7DE3-D84B-BCBE-6AFC45785122}" presName="bgRect" presStyleLbl="bgShp" presStyleIdx="0" presStyleCnt="2"/>
      <dgm:spPr/>
    </dgm:pt>
    <dgm:pt modelId="{74348888-67EC-40FB-A15E-1983A2326432}" type="pres">
      <dgm:prSet presAssocID="{EFCB61AA-7DE3-D84B-BCBE-6AFC4578512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39876FBF-6A1A-4AF0-82F1-547EFD2A8D66}" type="pres">
      <dgm:prSet presAssocID="{EFCB61AA-7DE3-D84B-BCBE-6AFC45785122}" presName="spaceRect" presStyleCnt="0"/>
      <dgm:spPr/>
    </dgm:pt>
    <dgm:pt modelId="{651C1253-8406-43FC-AA78-BB75807FA858}" type="pres">
      <dgm:prSet presAssocID="{EFCB61AA-7DE3-D84B-BCBE-6AFC45785122}" presName="parTx" presStyleLbl="revTx" presStyleIdx="0" presStyleCnt="2">
        <dgm:presLayoutVars>
          <dgm:chMax val="0"/>
          <dgm:chPref val="0"/>
        </dgm:presLayoutVars>
      </dgm:prSet>
      <dgm:spPr/>
    </dgm:pt>
    <dgm:pt modelId="{97DDA392-F627-49DF-A5C7-54DE26D34A92}" type="pres">
      <dgm:prSet presAssocID="{A68BDEB1-F4F5-704A-ADC2-605031B7D0CE}" presName="sibTrans" presStyleCnt="0"/>
      <dgm:spPr/>
    </dgm:pt>
    <dgm:pt modelId="{AFB01F15-ED3B-4BCD-B54E-F2E01498C46F}" type="pres">
      <dgm:prSet presAssocID="{DB5E08F6-0220-D840-99E9-90498F439D9A}" presName="compNode" presStyleCnt="0"/>
      <dgm:spPr/>
    </dgm:pt>
    <dgm:pt modelId="{6E38A42F-D9A2-4E9F-BA9D-23A4C0B9D9DB}" type="pres">
      <dgm:prSet presAssocID="{DB5E08F6-0220-D840-99E9-90498F439D9A}" presName="bgRect" presStyleLbl="bgShp" presStyleIdx="1" presStyleCnt="2" custLinFactNeighborX="-22946" custLinFactNeighborY="-12500"/>
      <dgm:spPr/>
    </dgm:pt>
    <dgm:pt modelId="{30BD96A0-E362-424F-ACDC-7766363AA854}" type="pres">
      <dgm:prSet presAssocID="{DB5E08F6-0220-D840-99E9-90498F439D9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CC9FE216-7B61-4C28-93CB-78C09F1C1D6C}" type="pres">
      <dgm:prSet presAssocID="{DB5E08F6-0220-D840-99E9-90498F439D9A}" presName="spaceRect" presStyleCnt="0"/>
      <dgm:spPr/>
    </dgm:pt>
    <dgm:pt modelId="{738D1356-2974-4A17-805C-9EDE053BC6EC}" type="pres">
      <dgm:prSet presAssocID="{DB5E08F6-0220-D840-99E9-90498F439D9A}" presName="parTx" presStyleLbl="revTx" presStyleIdx="1" presStyleCnt="2" custScaleY="148573">
        <dgm:presLayoutVars>
          <dgm:chMax val="0"/>
          <dgm:chPref val="0"/>
        </dgm:presLayoutVars>
      </dgm:prSet>
      <dgm:spPr/>
    </dgm:pt>
  </dgm:ptLst>
  <dgm:cxnLst>
    <dgm:cxn modelId="{BF187514-7D91-8447-9854-34B698C293A6}" type="presOf" srcId="{656C67CC-832F-6145-B976-86EF45797A53}" destId="{9DCFD0E0-3F76-4C41-B404-EFBA8F13C1EA}" srcOrd="0" destOrd="0" presId="urn:microsoft.com/office/officeart/2018/2/layout/IconVerticalSolidList"/>
    <dgm:cxn modelId="{C587E91F-BC61-1946-AB47-B08CAD91BFDD}" srcId="{656C67CC-832F-6145-B976-86EF45797A53}" destId="{DB5E08F6-0220-D840-99E9-90498F439D9A}" srcOrd="1" destOrd="0" parTransId="{73F8CA2C-6883-9E48-9937-2CD0E84FF0AD}" sibTransId="{C41E9865-66AD-9F4E-BFA0-264B79C45148}"/>
    <dgm:cxn modelId="{66DF5B2A-CAC6-CF41-8E8E-C4FB5D2C1A39}" type="presOf" srcId="{EFCB61AA-7DE3-D84B-BCBE-6AFC45785122}" destId="{651C1253-8406-43FC-AA78-BB75807FA858}" srcOrd="0" destOrd="0" presId="urn:microsoft.com/office/officeart/2018/2/layout/IconVerticalSolidList"/>
    <dgm:cxn modelId="{42E57F3A-A79C-744B-AE96-E38A498768B2}" type="presOf" srcId="{DB5E08F6-0220-D840-99E9-90498F439D9A}" destId="{738D1356-2974-4A17-805C-9EDE053BC6EC}" srcOrd="0" destOrd="0" presId="urn:microsoft.com/office/officeart/2018/2/layout/IconVerticalSolidList"/>
    <dgm:cxn modelId="{CAFF1CEC-2A46-0740-8954-2232EDF46020}" srcId="{656C67CC-832F-6145-B976-86EF45797A53}" destId="{EFCB61AA-7DE3-D84B-BCBE-6AFC45785122}" srcOrd="0" destOrd="0" parTransId="{61A14025-8668-134E-9D01-5063638CB676}" sibTransId="{A68BDEB1-F4F5-704A-ADC2-605031B7D0CE}"/>
    <dgm:cxn modelId="{278F18AA-ABE1-A148-8A23-607CC01F8D48}" type="presParOf" srcId="{9DCFD0E0-3F76-4C41-B404-EFBA8F13C1EA}" destId="{C7596167-52F5-44CF-8C9B-E23C9DC5F719}" srcOrd="0" destOrd="0" presId="urn:microsoft.com/office/officeart/2018/2/layout/IconVerticalSolidList"/>
    <dgm:cxn modelId="{AC8752E9-D265-E84C-83D4-876C714BE37A}" type="presParOf" srcId="{C7596167-52F5-44CF-8C9B-E23C9DC5F719}" destId="{D0D818EC-A454-4EE4-97D7-A876AF265920}" srcOrd="0" destOrd="0" presId="urn:microsoft.com/office/officeart/2018/2/layout/IconVerticalSolidList"/>
    <dgm:cxn modelId="{E9A52465-3B58-A348-BD0A-F963F26C9D22}" type="presParOf" srcId="{C7596167-52F5-44CF-8C9B-E23C9DC5F719}" destId="{74348888-67EC-40FB-A15E-1983A2326432}" srcOrd="1" destOrd="0" presId="urn:microsoft.com/office/officeart/2018/2/layout/IconVerticalSolidList"/>
    <dgm:cxn modelId="{C9F73D1B-9D7D-0F4F-9681-F00580B7325B}" type="presParOf" srcId="{C7596167-52F5-44CF-8C9B-E23C9DC5F719}" destId="{39876FBF-6A1A-4AF0-82F1-547EFD2A8D66}" srcOrd="2" destOrd="0" presId="urn:microsoft.com/office/officeart/2018/2/layout/IconVerticalSolidList"/>
    <dgm:cxn modelId="{A876CE89-B446-5646-BE32-3DB9FDF2D4E8}" type="presParOf" srcId="{C7596167-52F5-44CF-8C9B-E23C9DC5F719}" destId="{651C1253-8406-43FC-AA78-BB75807FA858}" srcOrd="3" destOrd="0" presId="urn:microsoft.com/office/officeart/2018/2/layout/IconVerticalSolidList"/>
    <dgm:cxn modelId="{8D64542D-C845-D244-8FCD-5226FDCDDCCA}" type="presParOf" srcId="{9DCFD0E0-3F76-4C41-B404-EFBA8F13C1EA}" destId="{97DDA392-F627-49DF-A5C7-54DE26D34A92}" srcOrd="1" destOrd="0" presId="urn:microsoft.com/office/officeart/2018/2/layout/IconVerticalSolidList"/>
    <dgm:cxn modelId="{410F30B3-596F-6D41-ACE8-EFEA049DBCCD}" type="presParOf" srcId="{9DCFD0E0-3F76-4C41-B404-EFBA8F13C1EA}" destId="{AFB01F15-ED3B-4BCD-B54E-F2E01498C46F}" srcOrd="2" destOrd="0" presId="urn:microsoft.com/office/officeart/2018/2/layout/IconVerticalSolidList"/>
    <dgm:cxn modelId="{2B73F341-A26F-B349-AB93-23702AD6365F}" type="presParOf" srcId="{AFB01F15-ED3B-4BCD-B54E-F2E01498C46F}" destId="{6E38A42F-D9A2-4E9F-BA9D-23A4C0B9D9DB}" srcOrd="0" destOrd="0" presId="urn:microsoft.com/office/officeart/2018/2/layout/IconVerticalSolidList"/>
    <dgm:cxn modelId="{CC7A1C8F-4279-E349-A097-974780A96CB8}" type="presParOf" srcId="{AFB01F15-ED3B-4BCD-B54E-F2E01498C46F}" destId="{30BD96A0-E362-424F-ACDC-7766363AA854}" srcOrd="1" destOrd="0" presId="urn:microsoft.com/office/officeart/2018/2/layout/IconVerticalSolidList"/>
    <dgm:cxn modelId="{CAFC762F-3906-0644-B19F-0F8622C5F7EF}" type="presParOf" srcId="{AFB01F15-ED3B-4BCD-B54E-F2E01498C46F}" destId="{CC9FE216-7B61-4C28-93CB-78C09F1C1D6C}" srcOrd="2" destOrd="0" presId="urn:microsoft.com/office/officeart/2018/2/layout/IconVerticalSolidList"/>
    <dgm:cxn modelId="{7767ECF4-F5E8-624C-A510-BA04E0CF3901}" type="presParOf" srcId="{AFB01F15-ED3B-4BCD-B54E-F2E01498C46F}" destId="{738D1356-2974-4A17-805C-9EDE053BC6E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E0A141-0169-9741-B06B-1D667D241B9F}">
      <dsp:nvSpPr>
        <dsp:cNvPr id="0" name=""/>
        <dsp:cNvSpPr/>
      </dsp:nvSpPr>
      <dsp:spPr>
        <a:xfrm>
          <a:off x="0" y="2028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8C919C-6D46-4F41-915E-9074A0AC1C79}">
      <dsp:nvSpPr>
        <dsp:cNvPr id="0" name=""/>
        <dsp:cNvSpPr/>
      </dsp:nvSpPr>
      <dsp:spPr>
        <a:xfrm>
          <a:off x="0" y="2028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+mn-lt"/>
            </a:rPr>
            <a:t>Bio</a:t>
          </a:r>
          <a:endParaRPr lang="en-US" sz="1600" kern="1200" dirty="0">
            <a:latin typeface="+mn-lt"/>
          </a:endParaRPr>
        </a:p>
      </dsp:txBody>
      <dsp:txXfrm>
        <a:off x="0" y="2028"/>
        <a:ext cx="3941499" cy="345858"/>
      </dsp:txXfrm>
    </dsp:sp>
    <dsp:sp modelId="{BA09FF99-E58F-A24B-9632-3E9CD2CF75A2}">
      <dsp:nvSpPr>
        <dsp:cNvPr id="0" name=""/>
        <dsp:cNvSpPr/>
      </dsp:nvSpPr>
      <dsp:spPr>
        <a:xfrm>
          <a:off x="0" y="347887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2399E4-FD6B-7A4D-BC1B-B97D78D8631A}">
      <dsp:nvSpPr>
        <dsp:cNvPr id="0" name=""/>
        <dsp:cNvSpPr/>
      </dsp:nvSpPr>
      <dsp:spPr>
        <a:xfrm>
          <a:off x="0" y="347887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+mn-lt"/>
            </a:rPr>
            <a:t>Objective</a:t>
          </a:r>
          <a:endParaRPr lang="en-US" sz="1600" kern="1200" dirty="0">
            <a:latin typeface="+mn-lt"/>
          </a:endParaRPr>
        </a:p>
      </dsp:txBody>
      <dsp:txXfrm>
        <a:off x="0" y="347887"/>
        <a:ext cx="3941499" cy="345858"/>
      </dsp:txXfrm>
    </dsp:sp>
    <dsp:sp modelId="{751B7996-4ACA-404B-9C51-FBEEE7E65750}">
      <dsp:nvSpPr>
        <dsp:cNvPr id="0" name=""/>
        <dsp:cNvSpPr/>
      </dsp:nvSpPr>
      <dsp:spPr>
        <a:xfrm>
          <a:off x="0" y="693745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6CB66F-C5A0-4842-ABD6-EF7058620F98}">
      <dsp:nvSpPr>
        <dsp:cNvPr id="0" name=""/>
        <dsp:cNvSpPr/>
      </dsp:nvSpPr>
      <dsp:spPr>
        <a:xfrm>
          <a:off x="0" y="693745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+mn-lt"/>
            </a:rPr>
            <a:t>Business Context</a:t>
          </a:r>
          <a:endParaRPr lang="en-US" sz="1600" kern="1200" dirty="0">
            <a:latin typeface="+mn-lt"/>
          </a:endParaRPr>
        </a:p>
      </dsp:txBody>
      <dsp:txXfrm>
        <a:off x="0" y="693745"/>
        <a:ext cx="3941499" cy="345858"/>
      </dsp:txXfrm>
    </dsp:sp>
    <dsp:sp modelId="{6CCEBD37-F550-644F-B857-F5594941BE7B}">
      <dsp:nvSpPr>
        <dsp:cNvPr id="0" name=""/>
        <dsp:cNvSpPr/>
      </dsp:nvSpPr>
      <dsp:spPr>
        <a:xfrm>
          <a:off x="0" y="1039604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381350-F905-5940-B795-B9CEAD228008}">
      <dsp:nvSpPr>
        <dsp:cNvPr id="0" name=""/>
        <dsp:cNvSpPr/>
      </dsp:nvSpPr>
      <dsp:spPr>
        <a:xfrm>
          <a:off x="0" y="1039604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+mn-lt"/>
            </a:rPr>
            <a:t>Business Question</a:t>
          </a:r>
          <a:endParaRPr lang="en-US" sz="1600" kern="1200" dirty="0">
            <a:latin typeface="+mn-lt"/>
          </a:endParaRPr>
        </a:p>
      </dsp:txBody>
      <dsp:txXfrm>
        <a:off x="0" y="1039604"/>
        <a:ext cx="3941499" cy="345858"/>
      </dsp:txXfrm>
    </dsp:sp>
    <dsp:sp modelId="{E794E814-966C-C44E-9CE7-8044DA7CBBD5}">
      <dsp:nvSpPr>
        <dsp:cNvPr id="0" name=""/>
        <dsp:cNvSpPr/>
      </dsp:nvSpPr>
      <dsp:spPr>
        <a:xfrm>
          <a:off x="0" y="1385463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F60992-DD6A-A445-9873-F4E864814BAC}">
      <dsp:nvSpPr>
        <dsp:cNvPr id="0" name=""/>
        <dsp:cNvSpPr/>
      </dsp:nvSpPr>
      <dsp:spPr>
        <a:xfrm>
          <a:off x="0" y="1385463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+mn-lt"/>
            </a:rPr>
            <a:t>Data Question</a:t>
          </a:r>
          <a:endParaRPr lang="en-US" sz="1600" kern="1200" dirty="0">
            <a:latin typeface="+mn-lt"/>
          </a:endParaRPr>
        </a:p>
      </dsp:txBody>
      <dsp:txXfrm>
        <a:off x="0" y="1385463"/>
        <a:ext cx="3941499" cy="345858"/>
      </dsp:txXfrm>
    </dsp:sp>
    <dsp:sp modelId="{B8AD6CAB-80F3-CC4D-9EED-AA33A8C90BA2}">
      <dsp:nvSpPr>
        <dsp:cNvPr id="0" name=""/>
        <dsp:cNvSpPr/>
      </dsp:nvSpPr>
      <dsp:spPr>
        <a:xfrm>
          <a:off x="0" y="1731321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BA4DB4-619D-6646-9D1E-435C94A9B20E}">
      <dsp:nvSpPr>
        <dsp:cNvPr id="0" name=""/>
        <dsp:cNvSpPr/>
      </dsp:nvSpPr>
      <dsp:spPr>
        <a:xfrm>
          <a:off x="0" y="1731321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+mn-lt"/>
            </a:rPr>
            <a:t>Data Pipeline</a:t>
          </a:r>
        </a:p>
      </dsp:txBody>
      <dsp:txXfrm>
        <a:off x="0" y="1731321"/>
        <a:ext cx="3941499" cy="345858"/>
      </dsp:txXfrm>
    </dsp:sp>
    <dsp:sp modelId="{A8A1ED44-3FD7-274E-9152-88FDC3EEEF67}">
      <dsp:nvSpPr>
        <dsp:cNvPr id="0" name=""/>
        <dsp:cNvSpPr/>
      </dsp:nvSpPr>
      <dsp:spPr>
        <a:xfrm>
          <a:off x="0" y="2077180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DD0176-58FD-3944-AF13-4707C7BF6491}">
      <dsp:nvSpPr>
        <dsp:cNvPr id="0" name=""/>
        <dsp:cNvSpPr/>
      </dsp:nvSpPr>
      <dsp:spPr>
        <a:xfrm>
          <a:off x="0" y="2077180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+mn-lt"/>
            </a:rPr>
            <a:t>Data Description</a:t>
          </a:r>
          <a:endParaRPr lang="en-US" sz="1600" kern="1200" dirty="0">
            <a:latin typeface="+mn-lt"/>
          </a:endParaRPr>
        </a:p>
      </dsp:txBody>
      <dsp:txXfrm>
        <a:off x="0" y="2077180"/>
        <a:ext cx="3941499" cy="345858"/>
      </dsp:txXfrm>
    </dsp:sp>
    <dsp:sp modelId="{B7E21198-51C7-2C47-BC30-90D76D509454}">
      <dsp:nvSpPr>
        <dsp:cNvPr id="0" name=""/>
        <dsp:cNvSpPr/>
      </dsp:nvSpPr>
      <dsp:spPr>
        <a:xfrm>
          <a:off x="0" y="2423039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6A159F-26B7-9F4E-94E9-9959294A79E8}">
      <dsp:nvSpPr>
        <dsp:cNvPr id="0" name=""/>
        <dsp:cNvSpPr/>
      </dsp:nvSpPr>
      <dsp:spPr>
        <a:xfrm>
          <a:off x="0" y="2423039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Times New Roman" panose="02020603050405020304" pitchFamily="18" charset="0"/>
            <a:buNone/>
          </a:pPr>
          <a:r>
            <a:rPr lang="vi-VN" sz="1600" b="1" kern="1200" dirty="0">
              <a:latin typeface="+mn-lt"/>
            </a:rPr>
            <a:t>Data Visualization</a:t>
          </a:r>
          <a:endParaRPr lang="en-AU" sz="1600" kern="1200" dirty="0">
            <a:latin typeface="+mn-lt"/>
          </a:endParaRPr>
        </a:p>
      </dsp:txBody>
      <dsp:txXfrm>
        <a:off x="0" y="2423039"/>
        <a:ext cx="3941499" cy="345858"/>
      </dsp:txXfrm>
    </dsp:sp>
    <dsp:sp modelId="{5BC93278-75A2-DE41-981B-FF1B69C12434}">
      <dsp:nvSpPr>
        <dsp:cNvPr id="0" name=""/>
        <dsp:cNvSpPr/>
      </dsp:nvSpPr>
      <dsp:spPr>
        <a:xfrm>
          <a:off x="0" y="2768897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2D1A54-5EF7-6F42-88AB-CB1E8F94B845}">
      <dsp:nvSpPr>
        <dsp:cNvPr id="0" name=""/>
        <dsp:cNvSpPr/>
      </dsp:nvSpPr>
      <dsp:spPr>
        <a:xfrm>
          <a:off x="0" y="2768897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Times New Roman" panose="02020603050405020304" pitchFamily="18" charset="0"/>
            <a:buNone/>
          </a:pPr>
          <a:r>
            <a:rPr lang="en-US" sz="1600" b="1" kern="1200" dirty="0">
              <a:latin typeface="+mn-lt"/>
            </a:rPr>
            <a:t>Classification </a:t>
          </a:r>
          <a:r>
            <a:rPr lang="vi-VN" sz="1600" b="1" kern="1200" dirty="0">
              <a:latin typeface="+mn-lt"/>
            </a:rPr>
            <a:t>Model</a:t>
          </a:r>
          <a:endParaRPr lang="en-AU" sz="1600" kern="1200" dirty="0">
            <a:latin typeface="+mn-lt"/>
          </a:endParaRPr>
        </a:p>
      </dsp:txBody>
      <dsp:txXfrm>
        <a:off x="0" y="2768897"/>
        <a:ext cx="3941499" cy="345858"/>
      </dsp:txXfrm>
    </dsp:sp>
    <dsp:sp modelId="{960124FE-2F50-FA41-A844-F9940BF54A7E}">
      <dsp:nvSpPr>
        <dsp:cNvPr id="0" name=""/>
        <dsp:cNvSpPr/>
      </dsp:nvSpPr>
      <dsp:spPr>
        <a:xfrm>
          <a:off x="0" y="3114756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8E2CD6-9091-D54C-BAD0-23683DB7FEC9}">
      <dsp:nvSpPr>
        <dsp:cNvPr id="0" name=""/>
        <dsp:cNvSpPr/>
      </dsp:nvSpPr>
      <dsp:spPr>
        <a:xfrm>
          <a:off x="0" y="3114756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Times New Roman" panose="02020603050405020304" pitchFamily="18" charset="0"/>
            <a:buNone/>
          </a:pPr>
          <a:r>
            <a:rPr lang="en-US" sz="1600" b="1" kern="1200" dirty="0">
              <a:latin typeface="+mn-lt"/>
            </a:rPr>
            <a:t>Segmentation </a:t>
          </a:r>
          <a:r>
            <a:rPr lang="vi-VN" sz="1600" b="1" kern="1200" dirty="0">
              <a:latin typeface="+mn-lt"/>
            </a:rPr>
            <a:t>Model</a:t>
          </a:r>
          <a:endParaRPr lang="en-AU" sz="1600" kern="1200" dirty="0">
            <a:latin typeface="+mn-lt"/>
          </a:endParaRPr>
        </a:p>
      </dsp:txBody>
      <dsp:txXfrm>
        <a:off x="0" y="3114756"/>
        <a:ext cx="3941499" cy="345858"/>
      </dsp:txXfrm>
    </dsp:sp>
    <dsp:sp modelId="{31715B88-CF00-AA49-9811-11F38D6C7AC0}">
      <dsp:nvSpPr>
        <dsp:cNvPr id="0" name=""/>
        <dsp:cNvSpPr/>
      </dsp:nvSpPr>
      <dsp:spPr>
        <a:xfrm>
          <a:off x="0" y="3460615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D19E6C-70C8-BB4A-A2FE-96C609CF523B}">
      <dsp:nvSpPr>
        <dsp:cNvPr id="0" name=""/>
        <dsp:cNvSpPr/>
      </dsp:nvSpPr>
      <dsp:spPr>
        <a:xfrm>
          <a:off x="0" y="3460615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Times New Roman" panose="02020603050405020304" pitchFamily="18" charset="0"/>
            <a:buNone/>
          </a:pPr>
          <a:r>
            <a:rPr lang="vi-VN" sz="1600" b="1" kern="1200" dirty="0">
              <a:latin typeface="+mn-lt"/>
            </a:rPr>
            <a:t>Next step</a:t>
          </a:r>
          <a:endParaRPr lang="en-AU" sz="1600" kern="1200" dirty="0">
            <a:latin typeface="+mn-lt"/>
          </a:endParaRPr>
        </a:p>
      </dsp:txBody>
      <dsp:txXfrm>
        <a:off x="0" y="3460615"/>
        <a:ext cx="3941499" cy="345858"/>
      </dsp:txXfrm>
    </dsp:sp>
    <dsp:sp modelId="{C81F06B3-0ABD-004A-91EC-8246C8334AED}">
      <dsp:nvSpPr>
        <dsp:cNvPr id="0" name=""/>
        <dsp:cNvSpPr/>
      </dsp:nvSpPr>
      <dsp:spPr>
        <a:xfrm>
          <a:off x="0" y="3806473"/>
          <a:ext cx="3941499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30332E-880D-CC4B-8E8F-B9440D1CD62A}">
      <dsp:nvSpPr>
        <dsp:cNvPr id="0" name=""/>
        <dsp:cNvSpPr/>
      </dsp:nvSpPr>
      <dsp:spPr>
        <a:xfrm>
          <a:off x="0" y="3806473"/>
          <a:ext cx="3941499" cy="345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Times New Roman" panose="02020603050405020304" pitchFamily="18" charset="0"/>
            <a:buNone/>
          </a:pPr>
          <a:r>
            <a:rPr lang="en-US" sz="1600" b="1" kern="1200" dirty="0">
              <a:latin typeface="+mn-lt"/>
            </a:rPr>
            <a:t>Summary</a:t>
          </a:r>
          <a:endParaRPr lang="en-AU" sz="1600" kern="1200" dirty="0">
            <a:latin typeface="+mn-lt"/>
          </a:endParaRPr>
        </a:p>
      </dsp:txBody>
      <dsp:txXfrm>
        <a:off x="0" y="3806473"/>
        <a:ext cx="3941499" cy="34585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F1AF13-ADE4-4A49-9AA9-95F83CAFFD8E}">
      <dsp:nvSpPr>
        <dsp:cNvPr id="0" name=""/>
        <dsp:cNvSpPr/>
      </dsp:nvSpPr>
      <dsp:spPr>
        <a:xfrm>
          <a:off x="-246788" y="1077"/>
          <a:ext cx="2221092" cy="141039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98DDBED-D32A-684C-93E0-12A8D5D48188}">
      <dsp:nvSpPr>
        <dsp:cNvPr id="0" name=""/>
        <dsp:cNvSpPr/>
      </dsp:nvSpPr>
      <dsp:spPr>
        <a:xfrm>
          <a:off x="0" y="235526"/>
          <a:ext cx="2221092" cy="141039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Focal Tversky Loss: 0.08 (train),  0.17(test)</a:t>
          </a:r>
          <a:endParaRPr lang="en-AU" sz="2200" kern="1200" dirty="0"/>
        </a:p>
      </dsp:txBody>
      <dsp:txXfrm>
        <a:off x="41309" y="276835"/>
        <a:ext cx="2138474" cy="1327775"/>
      </dsp:txXfrm>
    </dsp:sp>
    <dsp:sp modelId="{D3EEAEC6-0E25-D546-89B2-3999610F11DE}">
      <dsp:nvSpPr>
        <dsp:cNvPr id="0" name=""/>
        <dsp:cNvSpPr/>
      </dsp:nvSpPr>
      <dsp:spPr>
        <a:xfrm>
          <a:off x="3124712" y="538"/>
          <a:ext cx="2221092" cy="141039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547D6E5-FEB4-FF4F-939F-52705E74CDA9}">
      <dsp:nvSpPr>
        <dsp:cNvPr id="0" name=""/>
        <dsp:cNvSpPr/>
      </dsp:nvSpPr>
      <dsp:spPr>
        <a:xfrm>
          <a:off x="3371500" y="234987"/>
          <a:ext cx="2221092" cy="141039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Tversky Score: 96% (train),  90%(test).</a:t>
          </a:r>
          <a:endParaRPr lang="en-AU" sz="2200" kern="1200"/>
        </a:p>
      </dsp:txBody>
      <dsp:txXfrm>
        <a:off x="3412809" y="276296"/>
        <a:ext cx="2138474" cy="132777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4B26E4-6367-4F4C-943D-A75AD022E19F}">
      <dsp:nvSpPr>
        <dsp:cNvPr id="0" name=""/>
        <dsp:cNvSpPr/>
      </dsp:nvSpPr>
      <dsp:spPr>
        <a:xfrm>
          <a:off x="0" y="0"/>
          <a:ext cx="4660933" cy="276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Original MRI </a:t>
          </a:r>
          <a:endParaRPr lang="en-AU" sz="1200" kern="1200" dirty="0"/>
        </a:p>
      </dsp:txBody>
      <dsp:txXfrm>
        <a:off x="8097" y="8097"/>
        <a:ext cx="4330270" cy="260261"/>
      </dsp:txXfrm>
    </dsp:sp>
    <dsp:sp modelId="{D4167465-2236-BD4D-A7EE-242F320ECD40}">
      <dsp:nvSpPr>
        <dsp:cNvPr id="0" name=""/>
        <dsp:cNvSpPr/>
      </dsp:nvSpPr>
      <dsp:spPr>
        <a:xfrm>
          <a:off x="348056" y="314852"/>
          <a:ext cx="4660933" cy="276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Annotated ground truth mask on defect region</a:t>
          </a:r>
          <a:endParaRPr lang="en-AU" sz="1200" kern="1200" dirty="0"/>
        </a:p>
      </dsp:txBody>
      <dsp:txXfrm>
        <a:off x="356153" y="322949"/>
        <a:ext cx="4116986" cy="260261"/>
      </dsp:txXfrm>
    </dsp:sp>
    <dsp:sp modelId="{0B2A79D3-803C-E742-B5C8-BE2BA4EA0877}">
      <dsp:nvSpPr>
        <dsp:cNvPr id="0" name=""/>
        <dsp:cNvSpPr/>
      </dsp:nvSpPr>
      <dsp:spPr>
        <a:xfrm>
          <a:off x="696113" y="629704"/>
          <a:ext cx="4660933" cy="276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The predicted mask provided by the segmentation process.</a:t>
          </a:r>
          <a:endParaRPr lang="en-AU" sz="1200" kern="1200" dirty="0"/>
        </a:p>
      </dsp:txBody>
      <dsp:txXfrm>
        <a:off x="704210" y="637801"/>
        <a:ext cx="4116986" cy="260261"/>
      </dsp:txXfrm>
    </dsp:sp>
    <dsp:sp modelId="{050CC547-B8C9-B54B-9DB2-AAD98BA58C1C}">
      <dsp:nvSpPr>
        <dsp:cNvPr id="0" name=""/>
        <dsp:cNvSpPr/>
      </dsp:nvSpPr>
      <dsp:spPr>
        <a:xfrm>
          <a:off x="1044170" y="944556"/>
          <a:ext cx="4660933" cy="276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Overlapping of Original and Ground truth Mask </a:t>
          </a:r>
          <a:endParaRPr lang="en-AU" sz="1200" kern="1200" dirty="0"/>
        </a:p>
      </dsp:txBody>
      <dsp:txXfrm>
        <a:off x="1052267" y="952653"/>
        <a:ext cx="4116986" cy="260261"/>
      </dsp:txXfrm>
    </dsp:sp>
    <dsp:sp modelId="{25256F9A-F28C-614D-9FBA-BD0051946BD6}">
      <dsp:nvSpPr>
        <dsp:cNvPr id="0" name=""/>
        <dsp:cNvSpPr/>
      </dsp:nvSpPr>
      <dsp:spPr>
        <a:xfrm>
          <a:off x="1392226" y="1259409"/>
          <a:ext cx="4660933" cy="276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The predicted overlapping. </a:t>
          </a:r>
          <a:endParaRPr lang="en-AU" sz="1200" kern="1200" dirty="0"/>
        </a:p>
      </dsp:txBody>
      <dsp:txXfrm>
        <a:off x="1400323" y="1267506"/>
        <a:ext cx="4116986" cy="260261"/>
      </dsp:txXfrm>
    </dsp:sp>
    <dsp:sp modelId="{F1F85CBF-BD30-E743-8645-8CCBE2E3FE9E}">
      <dsp:nvSpPr>
        <dsp:cNvPr id="0" name=""/>
        <dsp:cNvSpPr/>
      </dsp:nvSpPr>
      <dsp:spPr>
        <a:xfrm>
          <a:off x="4481236" y="201966"/>
          <a:ext cx="179696" cy="179696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>
        <a:off x="4521668" y="201966"/>
        <a:ext cx="98832" cy="135221"/>
      </dsp:txXfrm>
    </dsp:sp>
    <dsp:sp modelId="{AB038C9F-B811-BF4E-8FF0-8D134DDC89B1}">
      <dsp:nvSpPr>
        <dsp:cNvPr id="0" name=""/>
        <dsp:cNvSpPr/>
      </dsp:nvSpPr>
      <dsp:spPr>
        <a:xfrm>
          <a:off x="4829293" y="516818"/>
          <a:ext cx="179696" cy="179696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>
        <a:off x="4869725" y="516818"/>
        <a:ext cx="98832" cy="135221"/>
      </dsp:txXfrm>
    </dsp:sp>
    <dsp:sp modelId="{88ED69D0-895F-5442-AF30-76F3838F27A1}">
      <dsp:nvSpPr>
        <dsp:cNvPr id="0" name=""/>
        <dsp:cNvSpPr/>
      </dsp:nvSpPr>
      <dsp:spPr>
        <a:xfrm>
          <a:off x="5177350" y="827063"/>
          <a:ext cx="179696" cy="179696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>
        <a:off x="5217782" y="827063"/>
        <a:ext cx="98832" cy="135221"/>
      </dsp:txXfrm>
    </dsp:sp>
    <dsp:sp modelId="{A6AAD88B-5001-8944-AFCE-138AFEE8C3FE}">
      <dsp:nvSpPr>
        <dsp:cNvPr id="0" name=""/>
        <dsp:cNvSpPr/>
      </dsp:nvSpPr>
      <dsp:spPr>
        <a:xfrm>
          <a:off x="5525407" y="1144987"/>
          <a:ext cx="179696" cy="179696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>
        <a:off x="5565839" y="1144987"/>
        <a:ext cx="98832" cy="135221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1DCCB6-E23E-BC44-BCC4-9786E0A06A5B}">
      <dsp:nvSpPr>
        <dsp:cNvPr id="0" name=""/>
        <dsp:cNvSpPr/>
      </dsp:nvSpPr>
      <dsp:spPr>
        <a:xfrm>
          <a:off x="0" y="4515036"/>
          <a:ext cx="1732951" cy="98777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247" tIns="227584" rIns="123247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3200" b="0" i="0" u="none" kern="1200" dirty="0"/>
            <a:t>Adding</a:t>
          </a:r>
          <a:endParaRPr lang="en-US" sz="3200" kern="1200" dirty="0"/>
        </a:p>
      </dsp:txBody>
      <dsp:txXfrm>
        <a:off x="0" y="4515036"/>
        <a:ext cx="1732951" cy="987779"/>
      </dsp:txXfrm>
    </dsp:sp>
    <dsp:sp modelId="{89883DB3-51E5-514C-BBCA-2DA82FA766AC}">
      <dsp:nvSpPr>
        <dsp:cNvPr id="0" name=""/>
        <dsp:cNvSpPr/>
      </dsp:nvSpPr>
      <dsp:spPr>
        <a:xfrm>
          <a:off x="1732951" y="4515036"/>
          <a:ext cx="5198853" cy="98777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457" tIns="228600" rIns="105457" bIns="22860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b="0" i="0" u="none" kern="1200" dirty="0"/>
            <a:t>Adding more layers to the models trained so far and analyse the performance.</a:t>
          </a:r>
          <a:endParaRPr lang="en-US" sz="1800" kern="1200" dirty="0"/>
        </a:p>
      </dsp:txBody>
      <dsp:txXfrm>
        <a:off x="1732951" y="4515036"/>
        <a:ext cx="5198853" cy="987779"/>
      </dsp:txXfrm>
    </dsp:sp>
    <dsp:sp modelId="{182C967A-91AF-6A41-B34B-051D9B054011}">
      <dsp:nvSpPr>
        <dsp:cNvPr id="0" name=""/>
        <dsp:cNvSpPr/>
      </dsp:nvSpPr>
      <dsp:spPr>
        <a:xfrm rot="10800000">
          <a:off x="0" y="3010648"/>
          <a:ext cx="1732951" cy="151920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247" tIns="227584" rIns="123247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Apply on</a:t>
          </a:r>
        </a:p>
      </dsp:txBody>
      <dsp:txXfrm rot="-10800000">
        <a:off x="0" y="3010648"/>
        <a:ext cx="1732951" cy="987483"/>
      </dsp:txXfrm>
    </dsp:sp>
    <dsp:sp modelId="{71A16832-4834-A943-ADC2-DCBBBF3702D2}">
      <dsp:nvSpPr>
        <dsp:cNvPr id="0" name=""/>
        <dsp:cNvSpPr/>
      </dsp:nvSpPr>
      <dsp:spPr>
        <a:xfrm>
          <a:off x="1732951" y="3010648"/>
          <a:ext cx="5198853" cy="987483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457" tIns="228600" rIns="105457" bIns="22860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Apply on other type of biomedical detection such as: coronavirus, kidney disease, lung cancer…</a:t>
          </a:r>
        </a:p>
      </dsp:txBody>
      <dsp:txXfrm>
        <a:off x="1732951" y="3010648"/>
        <a:ext cx="5198853" cy="987483"/>
      </dsp:txXfrm>
    </dsp:sp>
    <dsp:sp modelId="{FDE0FCB2-5332-C94E-A101-30765B4C5B37}">
      <dsp:nvSpPr>
        <dsp:cNvPr id="0" name=""/>
        <dsp:cNvSpPr/>
      </dsp:nvSpPr>
      <dsp:spPr>
        <a:xfrm rot="10800000">
          <a:off x="0" y="1506259"/>
          <a:ext cx="1732951" cy="151920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247" tIns="227584" rIns="123247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Collect</a:t>
          </a:r>
        </a:p>
      </dsp:txBody>
      <dsp:txXfrm rot="-10800000">
        <a:off x="0" y="1506259"/>
        <a:ext cx="1732951" cy="987483"/>
      </dsp:txXfrm>
    </dsp:sp>
    <dsp:sp modelId="{BED157DE-9B9D-144B-A22B-F14B56DDD3B3}">
      <dsp:nvSpPr>
        <dsp:cNvPr id="0" name=""/>
        <dsp:cNvSpPr/>
      </dsp:nvSpPr>
      <dsp:spPr>
        <a:xfrm>
          <a:off x="1732951" y="1506259"/>
          <a:ext cx="5198853" cy="987483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457" tIns="228600" rIns="105457" bIns="22860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Collect more data in order to get more accuracy.</a:t>
          </a:r>
        </a:p>
      </dsp:txBody>
      <dsp:txXfrm>
        <a:off x="1732951" y="1506259"/>
        <a:ext cx="5198853" cy="987483"/>
      </dsp:txXfrm>
    </dsp:sp>
    <dsp:sp modelId="{388E9E67-2F3D-C348-80E7-56667475E61D}">
      <dsp:nvSpPr>
        <dsp:cNvPr id="0" name=""/>
        <dsp:cNvSpPr/>
      </dsp:nvSpPr>
      <dsp:spPr>
        <a:xfrm rot="10800000">
          <a:off x="0" y="1871"/>
          <a:ext cx="1732951" cy="151920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247" tIns="227584" rIns="123247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Use</a:t>
          </a:r>
        </a:p>
      </dsp:txBody>
      <dsp:txXfrm rot="-10800000">
        <a:off x="0" y="1871"/>
        <a:ext cx="1732951" cy="987483"/>
      </dsp:txXfrm>
    </dsp:sp>
    <dsp:sp modelId="{D2C649FA-015A-2147-A96F-57BB222D959F}">
      <dsp:nvSpPr>
        <dsp:cNvPr id="0" name=""/>
        <dsp:cNvSpPr/>
      </dsp:nvSpPr>
      <dsp:spPr>
        <a:xfrm>
          <a:off x="1732951" y="1871"/>
          <a:ext cx="5198853" cy="987483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457" tIns="228600" rIns="105457" bIns="22860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Use difference Segmentation models (YOLO, GANs…) </a:t>
          </a:r>
        </a:p>
      </dsp:txBody>
      <dsp:txXfrm>
        <a:off x="1732951" y="1871"/>
        <a:ext cx="5198853" cy="987483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F0E8EF-35A8-A542-9EAB-4F2D43EE9DD0}">
      <dsp:nvSpPr>
        <dsp:cNvPr id="0" name=""/>
        <dsp:cNvSpPr/>
      </dsp:nvSpPr>
      <dsp:spPr>
        <a:xfrm>
          <a:off x="1" y="238963"/>
          <a:ext cx="2444055" cy="342167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Patient age is mostly between 30-60 years old.</a:t>
          </a:r>
          <a:endParaRPr lang="en-AU" sz="1400" kern="1200" dirty="0"/>
        </a:p>
      </dsp:txBody>
      <dsp:txXfrm>
        <a:off x="1" y="1539200"/>
        <a:ext cx="2444055" cy="2053006"/>
      </dsp:txXfrm>
    </dsp:sp>
    <dsp:sp modelId="{4D01E100-45A2-5F48-AD36-B8D7EF338BB6}">
      <dsp:nvSpPr>
        <dsp:cNvPr id="0" name=""/>
        <dsp:cNvSpPr/>
      </dsp:nvSpPr>
      <dsp:spPr>
        <a:xfrm>
          <a:off x="711856" y="605766"/>
          <a:ext cx="1026503" cy="102650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/>
            <a:t>1</a:t>
          </a:r>
        </a:p>
      </dsp:txBody>
      <dsp:txXfrm>
        <a:off x="862184" y="756094"/>
        <a:ext cx="725847" cy="725847"/>
      </dsp:txXfrm>
    </dsp:sp>
    <dsp:sp modelId="{009900F8-DCCE-B440-8A92-1AE4DC54A829}">
      <dsp:nvSpPr>
        <dsp:cNvPr id="0" name=""/>
        <dsp:cNvSpPr/>
      </dsp:nvSpPr>
      <dsp:spPr>
        <a:xfrm>
          <a:off x="3080" y="3685204"/>
          <a:ext cx="2444055" cy="72"/>
        </a:xfrm>
        <a:prstGeom prst="rect">
          <a:avLst/>
        </a:prstGeom>
        <a:solidFill>
          <a:schemeClr val="accent2">
            <a:hueOff val="-207909"/>
            <a:satOff val="-11990"/>
            <a:lumOff val="1233"/>
            <a:alphaOff val="0"/>
          </a:schemeClr>
        </a:solidFill>
        <a:ln w="12700" cap="flat" cmpd="sng" algn="ctr">
          <a:solidFill>
            <a:schemeClr val="accent2">
              <a:hueOff val="-207909"/>
              <a:satOff val="-11990"/>
              <a:lumOff val="123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4CE46D-8F4E-C941-97E2-3A4ADA57E5A1}">
      <dsp:nvSpPr>
        <dsp:cNvPr id="0" name=""/>
        <dsp:cNvSpPr/>
      </dsp:nvSpPr>
      <dsp:spPr>
        <a:xfrm>
          <a:off x="2691541" y="263599"/>
          <a:ext cx="2444055" cy="3421677"/>
        </a:xfrm>
        <a:prstGeom prst="rect">
          <a:avLst/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Used 5 classification models and best performance model is InceptionNetV2.</a:t>
          </a:r>
          <a:endParaRPr lang="en-AU" sz="1400" kern="1200" dirty="0"/>
        </a:p>
      </dsp:txBody>
      <dsp:txXfrm>
        <a:off x="2691541" y="1563836"/>
        <a:ext cx="2444055" cy="2053006"/>
      </dsp:txXfrm>
    </dsp:sp>
    <dsp:sp modelId="{20B140A3-AE70-D342-9F5D-FAA634188F95}">
      <dsp:nvSpPr>
        <dsp:cNvPr id="0" name=""/>
        <dsp:cNvSpPr/>
      </dsp:nvSpPr>
      <dsp:spPr>
        <a:xfrm>
          <a:off x="3400317" y="605766"/>
          <a:ext cx="1026503" cy="1026503"/>
        </a:xfrm>
        <a:prstGeom prst="ellipse">
          <a:avLst/>
        </a:prstGeom>
        <a:solidFill>
          <a:schemeClr val="accent2">
            <a:hueOff val="-415818"/>
            <a:satOff val="-23979"/>
            <a:lumOff val="2465"/>
            <a:alphaOff val="0"/>
          </a:schemeClr>
        </a:solidFill>
        <a:ln w="12700" cap="flat" cmpd="sng" algn="ctr">
          <a:solidFill>
            <a:schemeClr val="accent2">
              <a:hueOff val="-415818"/>
              <a:satOff val="-23979"/>
              <a:lumOff val="24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/>
            <a:t>2</a:t>
          </a:r>
        </a:p>
      </dsp:txBody>
      <dsp:txXfrm>
        <a:off x="3550645" y="756094"/>
        <a:ext cx="725847" cy="725847"/>
      </dsp:txXfrm>
    </dsp:sp>
    <dsp:sp modelId="{12AEA404-E102-9140-8ED5-93906F2C679F}">
      <dsp:nvSpPr>
        <dsp:cNvPr id="0" name=""/>
        <dsp:cNvSpPr/>
      </dsp:nvSpPr>
      <dsp:spPr>
        <a:xfrm>
          <a:off x="2691541" y="3685204"/>
          <a:ext cx="2444055" cy="72"/>
        </a:xfrm>
        <a:prstGeom prst="rect">
          <a:avLst/>
        </a:prstGeom>
        <a:solidFill>
          <a:schemeClr val="accent2">
            <a:hueOff val="-623727"/>
            <a:satOff val="-35969"/>
            <a:lumOff val="3698"/>
            <a:alphaOff val="0"/>
          </a:schemeClr>
        </a:solidFill>
        <a:ln w="12700" cap="flat" cmpd="sng" algn="ctr">
          <a:solidFill>
            <a:schemeClr val="accent2">
              <a:hueOff val="-623727"/>
              <a:satOff val="-35969"/>
              <a:lumOff val="369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DC5050-DB05-6140-B8FC-23C810A47545}">
      <dsp:nvSpPr>
        <dsp:cNvPr id="0" name=""/>
        <dsp:cNvSpPr/>
      </dsp:nvSpPr>
      <dsp:spPr>
        <a:xfrm>
          <a:off x="5380002" y="263599"/>
          <a:ext cx="2444055" cy="3421677"/>
        </a:xfrm>
        <a:prstGeom prst="rect">
          <a:avLst/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InceptionNetV2 Classification model accuracy on unseen data is 98%, F1 score is 97%.</a:t>
          </a:r>
          <a:endParaRPr lang="en-AU" sz="1400" kern="1200" dirty="0"/>
        </a:p>
      </dsp:txBody>
      <dsp:txXfrm>
        <a:off x="5380002" y="1563836"/>
        <a:ext cx="2444055" cy="2053006"/>
      </dsp:txXfrm>
    </dsp:sp>
    <dsp:sp modelId="{DE5AF025-3A51-E34F-A39A-39038D434E27}">
      <dsp:nvSpPr>
        <dsp:cNvPr id="0" name=""/>
        <dsp:cNvSpPr/>
      </dsp:nvSpPr>
      <dsp:spPr>
        <a:xfrm>
          <a:off x="6088778" y="605766"/>
          <a:ext cx="1026503" cy="1026503"/>
        </a:xfrm>
        <a:prstGeom prst="ellipse">
          <a:avLst/>
        </a:prstGeom>
        <a:solidFill>
          <a:schemeClr val="accent2">
            <a:hueOff val="-831636"/>
            <a:satOff val="-47959"/>
            <a:lumOff val="4930"/>
            <a:alphaOff val="0"/>
          </a:schemeClr>
        </a:solidFill>
        <a:ln w="12700" cap="flat" cmpd="sng" algn="ctr">
          <a:solidFill>
            <a:schemeClr val="accent2">
              <a:hueOff val="-831636"/>
              <a:satOff val="-47959"/>
              <a:lumOff val="49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/>
            <a:t>3</a:t>
          </a:r>
        </a:p>
      </dsp:txBody>
      <dsp:txXfrm>
        <a:off x="6239106" y="756094"/>
        <a:ext cx="725847" cy="725847"/>
      </dsp:txXfrm>
    </dsp:sp>
    <dsp:sp modelId="{10B01EBF-EFDE-A44E-9F99-D61C4555EFDC}">
      <dsp:nvSpPr>
        <dsp:cNvPr id="0" name=""/>
        <dsp:cNvSpPr/>
      </dsp:nvSpPr>
      <dsp:spPr>
        <a:xfrm>
          <a:off x="5380002" y="3685204"/>
          <a:ext cx="2444055" cy="72"/>
        </a:xfrm>
        <a:prstGeom prst="rect">
          <a:avLst/>
        </a:prstGeom>
        <a:solidFill>
          <a:schemeClr val="accent2">
            <a:hueOff val="-1039545"/>
            <a:satOff val="-59949"/>
            <a:lumOff val="6163"/>
            <a:alphaOff val="0"/>
          </a:schemeClr>
        </a:solidFill>
        <a:ln w="12700" cap="flat" cmpd="sng" algn="ctr">
          <a:solidFill>
            <a:schemeClr val="accent2">
              <a:hueOff val="-1039545"/>
              <a:satOff val="-59949"/>
              <a:lumOff val="61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D3691C-D620-8E43-90E7-C96BE1EDA21F}">
      <dsp:nvSpPr>
        <dsp:cNvPr id="0" name=""/>
        <dsp:cNvSpPr/>
      </dsp:nvSpPr>
      <dsp:spPr>
        <a:xfrm>
          <a:off x="8068463" y="263599"/>
          <a:ext cx="2444055" cy="3421677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ResUnet</a:t>
          </a:r>
          <a:r>
            <a:rPr lang="en-US" sz="1400" kern="1200" dirty="0"/>
            <a:t> Segmentation model with Tversky score is 90% on unseen data. Which made the similarity high between ground truth mask and predicted mask.</a:t>
          </a:r>
          <a:endParaRPr lang="en-AU" sz="1400" kern="1200" dirty="0"/>
        </a:p>
      </dsp:txBody>
      <dsp:txXfrm>
        <a:off x="8068463" y="1563836"/>
        <a:ext cx="2444055" cy="2053006"/>
      </dsp:txXfrm>
    </dsp:sp>
    <dsp:sp modelId="{A20DA65D-FC4D-CC48-A623-33EBAFA2FBD5}">
      <dsp:nvSpPr>
        <dsp:cNvPr id="0" name=""/>
        <dsp:cNvSpPr/>
      </dsp:nvSpPr>
      <dsp:spPr>
        <a:xfrm>
          <a:off x="8777239" y="605766"/>
          <a:ext cx="1026503" cy="1026503"/>
        </a:xfrm>
        <a:prstGeom prst="ellipse">
          <a:avLst/>
        </a:prstGeom>
        <a:solidFill>
          <a:schemeClr val="accent2">
            <a:hueOff val="-1247454"/>
            <a:satOff val="-71938"/>
            <a:lumOff val="7395"/>
            <a:alphaOff val="0"/>
          </a:schemeClr>
        </a:solidFill>
        <a:ln w="12700" cap="flat" cmpd="sng" algn="ctr">
          <a:solidFill>
            <a:schemeClr val="accent2">
              <a:hueOff val="-1247454"/>
              <a:satOff val="-71938"/>
              <a:lumOff val="739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/>
            <a:t>4</a:t>
          </a:r>
        </a:p>
      </dsp:txBody>
      <dsp:txXfrm>
        <a:off x="8927567" y="756094"/>
        <a:ext cx="725847" cy="725847"/>
      </dsp:txXfrm>
    </dsp:sp>
    <dsp:sp modelId="{2B183175-A546-8145-811E-CD5CE3F028DC}">
      <dsp:nvSpPr>
        <dsp:cNvPr id="0" name=""/>
        <dsp:cNvSpPr/>
      </dsp:nvSpPr>
      <dsp:spPr>
        <a:xfrm>
          <a:off x="8068463" y="3685204"/>
          <a:ext cx="2444055" cy="72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ECCA2-CC07-4439-819D-49C6714F7497}">
      <dsp:nvSpPr>
        <dsp:cNvPr id="0" name=""/>
        <dsp:cNvSpPr/>
      </dsp:nvSpPr>
      <dsp:spPr>
        <a:xfrm>
          <a:off x="679050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7EDE2C-C5E8-45CB-9321-ADAB6BB7F83A}">
      <dsp:nvSpPr>
        <dsp:cNvPr id="0" name=""/>
        <dsp:cNvSpPr/>
      </dsp:nvSpPr>
      <dsp:spPr>
        <a:xfrm>
          <a:off x="1081237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8E6AF3-76A4-4BB7-B781-02795AF635C0}">
      <dsp:nvSpPr>
        <dsp:cNvPr id="0" name=""/>
        <dsp:cNvSpPr/>
      </dsp:nvSpPr>
      <dsp:spPr>
        <a:xfrm>
          <a:off x="75768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/>
            <a:t>Feedback</a:t>
          </a:r>
        </a:p>
      </dsp:txBody>
      <dsp:txXfrm>
        <a:off x="75768" y="3053169"/>
        <a:ext cx="3093750" cy="720000"/>
      </dsp:txXfrm>
    </dsp:sp>
    <dsp:sp modelId="{9E22E61F-99D9-4E0A-86CC-E42B42D72FA2}">
      <dsp:nvSpPr>
        <dsp:cNvPr id="0" name=""/>
        <dsp:cNvSpPr/>
      </dsp:nvSpPr>
      <dsp:spPr>
        <a:xfrm>
          <a:off x="4314206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1DB325-B788-4231-AE40-667C27E6368C}">
      <dsp:nvSpPr>
        <dsp:cNvPr id="0" name=""/>
        <dsp:cNvSpPr/>
      </dsp:nvSpPr>
      <dsp:spPr>
        <a:xfrm>
          <a:off x="4716393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2B3617-2611-4C9E-B985-3D23C7C98883}">
      <dsp:nvSpPr>
        <dsp:cNvPr id="0" name=""/>
        <dsp:cNvSpPr/>
      </dsp:nvSpPr>
      <dsp:spPr>
        <a:xfrm>
          <a:off x="3710925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/>
            <a:t>Opinion </a:t>
          </a:r>
        </a:p>
      </dsp:txBody>
      <dsp:txXfrm>
        <a:off x="3710925" y="3053169"/>
        <a:ext cx="3093750" cy="720000"/>
      </dsp:txXfrm>
    </dsp:sp>
    <dsp:sp modelId="{D6875128-A128-4056-AAF5-50DBF370B01A}">
      <dsp:nvSpPr>
        <dsp:cNvPr id="0" name=""/>
        <dsp:cNvSpPr/>
      </dsp:nvSpPr>
      <dsp:spPr>
        <a:xfrm>
          <a:off x="7949362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F9AE5C-13D7-46B1-B84A-058E97849E0C}">
      <dsp:nvSpPr>
        <dsp:cNvPr id="0" name=""/>
        <dsp:cNvSpPr/>
      </dsp:nvSpPr>
      <dsp:spPr>
        <a:xfrm>
          <a:off x="8351550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E87E81-7E42-4489-B0E0-98044F8EF7AE}">
      <dsp:nvSpPr>
        <dsp:cNvPr id="0" name=""/>
        <dsp:cNvSpPr/>
      </dsp:nvSpPr>
      <dsp:spPr>
        <a:xfrm>
          <a:off x="7346081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/>
            <a:t>Question</a:t>
          </a:r>
        </a:p>
      </dsp:txBody>
      <dsp:txXfrm>
        <a:off x="7346081" y="3053169"/>
        <a:ext cx="3093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06A58B-8875-C244-8B7F-DFB8BAB48026}">
      <dsp:nvSpPr>
        <dsp:cNvPr id="0" name=""/>
        <dsp:cNvSpPr/>
      </dsp:nvSpPr>
      <dsp:spPr>
        <a:xfrm>
          <a:off x="0" y="507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1288FC-5AEA-C94D-A3CD-3DC713390748}">
      <dsp:nvSpPr>
        <dsp:cNvPr id="0" name=""/>
        <dsp:cNvSpPr/>
      </dsp:nvSpPr>
      <dsp:spPr>
        <a:xfrm>
          <a:off x="0" y="507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u="sng" kern="1200"/>
            <a:t>Education:</a:t>
          </a:r>
          <a:endParaRPr lang="en-US" sz="1400" b="1" kern="1200"/>
        </a:p>
      </dsp:txBody>
      <dsp:txXfrm>
        <a:off x="0" y="507"/>
        <a:ext cx="7161017" cy="319488"/>
      </dsp:txXfrm>
    </dsp:sp>
    <dsp:sp modelId="{F8179C56-30C9-6E48-A9BD-79CA8642FDED}">
      <dsp:nvSpPr>
        <dsp:cNvPr id="0" name=""/>
        <dsp:cNvSpPr/>
      </dsp:nvSpPr>
      <dsp:spPr>
        <a:xfrm>
          <a:off x="0" y="319995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7FF9A0-AC7A-2C42-AFC7-69E36F2A0D6C}">
      <dsp:nvSpPr>
        <dsp:cNvPr id="0" name=""/>
        <dsp:cNvSpPr/>
      </dsp:nvSpPr>
      <dsp:spPr>
        <a:xfrm>
          <a:off x="0" y="319995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dirty="0"/>
            <a:t>Graduate Certificate of Data Science and AI at Institute of Data (UTS)</a:t>
          </a:r>
          <a:endParaRPr lang="en-US" sz="1400" kern="1200" dirty="0"/>
        </a:p>
      </dsp:txBody>
      <dsp:txXfrm>
        <a:off x="0" y="319995"/>
        <a:ext cx="7161017" cy="319488"/>
      </dsp:txXfrm>
    </dsp:sp>
    <dsp:sp modelId="{D1C31061-6877-344A-9FFC-BCB5FD62D72C}">
      <dsp:nvSpPr>
        <dsp:cNvPr id="0" name=""/>
        <dsp:cNvSpPr/>
      </dsp:nvSpPr>
      <dsp:spPr>
        <a:xfrm>
          <a:off x="0" y="639483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2157EE-D8A6-2248-8BBA-BFCEA9F3FA6E}">
      <dsp:nvSpPr>
        <dsp:cNvPr id="0" name=""/>
        <dsp:cNvSpPr/>
      </dsp:nvSpPr>
      <dsp:spPr>
        <a:xfrm>
          <a:off x="0" y="639483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dirty="0"/>
            <a:t>Master of International Hotel Management at Torrens University Australia</a:t>
          </a:r>
          <a:endParaRPr lang="en-US" sz="1400" kern="1200" dirty="0"/>
        </a:p>
      </dsp:txBody>
      <dsp:txXfrm>
        <a:off x="0" y="639483"/>
        <a:ext cx="7161017" cy="319488"/>
      </dsp:txXfrm>
    </dsp:sp>
    <dsp:sp modelId="{41D5580A-01CB-AA4F-AF59-536A5A5AE69F}">
      <dsp:nvSpPr>
        <dsp:cNvPr id="0" name=""/>
        <dsp:cNvSpPr/>
      </dsp:nvSpPr>
      <dsp:spPr>
        <a:xfrm>
          <a:off x="0" y="958971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99500-A947-2B4A-B109-4D22B32C52E4}">
      <dsp:nvSpPr>
        <dsp:cNvPr id="0" name=""/>
        <dsp:cNvSpPr/>
      </dsp:nvSpPr>
      <dsp:spPr>
        <a:xfrm>
          <a:off x="0" y="958971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dirty="0"/>
            <a:t>Bachelor of Marketing at University of Economics Ho Chi Minh City</a:t>
          </a:r>
          <a:endParaRPr lang="en-US" sz="1400" kern="1200" dirty="0"/>
        </a:p>
      </dsp:txBody>
      <dsp:txXfrm>
        <a:off x="0" y="958971"/>
        <a:ext cx="7161017" cy="319488"/>
      </dsp:txXfrm>
    </dsp:sp>
    <dsp:sp modelId="{CADCF7A0-7457-6A45-9A27-064785C74E74}">
      <dsp:nvSpPr>
        <dsp:cNvPr id="0" name=""/>
        <dsp:cNvSpPr/>
      </dsp:nvSpPr>
      <dsp:spPr>
        <a:xfrm>
          <a:off x="0" y="1278459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0B3ECF-01A7-704A-905E-CC6257EB274C}">
      <dsp:nvSpPr>
        <dsp:cNvPr id="0" name=""/>
        <dsp:cNvSpPr/>
      </dsp:nvSpPr>
      <dsp:spPr>
        <a:xfrm>
          <a:off x="0" y="1278459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u="sng" kern="1200"/>
            <a:t>Occupation:</a:t>
          </a:r>
          <a:endParaRPr lang="en-US" sz="1400" b="1" kern="1200"/>
        </a:p>
      </dsp:txBody>
      <dsp:txXfrm>
        <a:off x="0" y="1278459"/>
        <a:ext cx="7161017" cy="319488"/>
      </dsp:txXfrm>
    </dsp:sp>
    <dsp:sp modelId="{0CEBDC1E-78ED-4241-BA12-87829726E5E3}">
      <dsp:nvSpPr>
        <dsp:cNvPr id="0" name=""/>
        <dsp:cNvSpPr/>
      </dsp:nvSpPr>
      <dsp:spPr>
        <a:xfrm>
          <a:off x="0" y="1597948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1CA472-5C62-C343-8A76-C45B6355245D}">
      <dsp:nvSpPr>
        <dsp:cNvPr id="0" name=""/>
        <dsp:cNvSpPr/>
      </dsp:nvSpPr>
      <dsp:spPr>
        <a:xfrm>
          <a:off x="0" y="1597948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/>
            <a:t>Assistant Bar and Restaurant Manager</a:t>
          </a:r>
          <a:endParaRPr lang="en-US" sz="1400" b="1" kern="1200"/>
        </a:p>
      </dsp:txBody>
      <dsp:txXfrm>
        <a:off x="0" y="1597948"/>
        <a:ext cx="7161017" cy="319488"/>
      </dsp:txXfrm>
    </dsp:sp>
    <dsp:sp modelId="{CDB70DD9-D990-F247-A93A-4B3930BDEA93}">
      <dsp:nvSpPr>
        <dsp:cNvPr id="0" name=""/>
        <dsp:cNvSpPr/>
      </dsp:nvSpPr>
      <dsp:spPr>
        <a:xfrm>
          <a:off x="0" y="1917436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716C4C-2132-F842-941A-9EA85798C6D1}">
      <dsp:nvSpPr>
        <dsp:cNvPr id="0" name=""/>
        <dsp:cNvSpPr/>
      </dsp:nvSpPr>
      <dsp:spPr>
        <a:xfrm>
          <a:off x="0" y="1917436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dirty="0"/>
            <a:t>FMCG Supplier Owner</a:t>
          </a:r>
          <a:endParaRPr lang="en-US" sz="1400" kern="1200" dirty="0"/>
        </a:p>
      </dsp:txBody>
      <dsp:txXfrm>
        <a:off x="0" y="1917436"/>
        <a:ext cx="7161017" cy="319488"/>
      </dsp:txXfrm>
    </dsp:sp>
    <dsp:sp modelId="{BBED689A-F970-6248-8DE3-020C757F1686}">
      <dsp:nvSpPr>
        <dsp:cNvPr id="0" name=""/>
        <dsp:cNvSpPr/>
      </dsp:nvSpPr>
      <dsp:spPr>
        <a:xfrm>
          <a:off x="0" y="2236924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ED2FB5-5915-604F-A22E-77EB25794181}">
      <dsp:nvSpPr>
        <dsp:cNvPr id="0" name=""/>
        <dsp:cNvSpPr/>
      </dsp:nvSpPr>
      <dsp:spPr>
        <a:xfrm>
          <a:off x="0" y="2236924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i="1" kern="1200" dirty="0"/>
            <a:t>Area Sales Manager (FMCG industry)</a:t>
          </a:r>
          <a:endParaRPr lang="en-US" sz="1400" kern="1200" dirty="0"/>
        </a:p>
      </dsp:txBody>
      <dsp:txXfrm>
        <a:off x="0" y="2236924"/>
        <a:ext cx="7161017" cy="319488"/>
      </dsp:txXfrm>
    </dsp:sp>
    <dsp:sp modelId="{54BAE2AC-FC19-D043-AA7F-1164D3DCDA3B}">
      <dsp:nvSpPr>
        <dsp:cNvPr id="0" name=""/>
        <dsp:cNvSpPr/>
      </dsp:nvSpPr>
      <dsp:spPr>
        <a:xfrm>
          <a:off x="0" y="2556412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CF34F7-0D9B-2A4E-BF56-AB1C5FF08F57}">
      <dsp:nvSpPr>
        <dsp:cNvPr id="0" name=""/>
        <dsp:cNvSpPr/>
      </dsp:nvSpPr>
      <dsp:spPr>
        <a:xfrm>
          <a:off x="0" y="2556412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u="sng" kern="1200"/>
            <a:t>Skills:</a:t>
          </a:r>
          <a:endParaRPr lang="en-US" sz="1400" b="1" kern="1200"/>
        </a:p>
      </dsp:txBody>
      <dsp:txXfrm>
        <a:off x="0" y="2556412"/>
        <a:ext cx="7161017" cy="319488"/>
      </dsp:txXfrm>
    </dsp:sp>
    <dsp:sp modelId="{E048F736-FA2C-B74F-9F1A-70495FCDEDB4}">
      <dsp:nvSpPr>
        <dsp:cNvPr id="0" name=""/>
        <dsp:cNvSpPr/>
      </dsp:nvSpPr>
      <dsp:spPr>
        <a:xfrm>
          <a:off x="0" y="2875901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619BB5-8DEB-A641-8FB8-497CF4225CE4}">
      <dsp:nvSpPr>
        <dsp:cNvPr id="0" name=""/>
        <dsp:cNvSpPr/>
      </dsp:nvSpPr>
      <dsp:spPr>
        <a:xfrm>
          <a:off x="0" y="2875901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Deep Learning</a:t>
          </a:r>
        </a:p>
      </dsp:txBody>
      <dsp:txXfrm>
        <a:off x="0" y="2875901"/>
        <a:ext cx="7161017" cy="319488"/>
      </dsp:txXfrm>
    </dsp:sp>
    <dsp:sp modelId="{51E29181-5BC2-6441-B42E-EC220EE4DD10}">
      <dsp:nvSpPr>
        <dsp:cNvPr id="0" name=""/>
        <dsp:cNvSpPr/>
      </dsp:nvSpPr>
      <dsp:spPr>
        <a:xfrm>
          <a:off x="0" y="3195389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C7B3A8-562E-534C-B92A-B18EF263090D}">
      <dsp:nvSpPr>
        <dsp:cNvPr id="0" name=""/>
        <dsp:cNvSpPr/>
      </dsp:nvSpPr>
      <dsp:spPr>
        <a:xfrm>
          <a:off x="0" y="3195389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Machine Learning</a:t>
          </a:r>
        </a:p>
      </dsp:txBody>
      <dsp:txXfrm>
        <a:off x="0" y="3195389"/>
        <a:ext cx="7161017" cy="319488"/>
      </dsp:txXfrm>
    </dsp:sp>
    <dsp:sp modelId="{2174A68A-D91B-344C-82FC-9F19864951D1}">
      <dsp:nvSpPr>
        <dsp:cNvPr id="0" name=""/>
        <dsp:cNvSpPr/>
      </dsp:nvSpPr>
      <dsp:spPr>
        <a:xfrm>
          <a:off x="0" y="3514877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5EF145-AC9A-4D45-AC99-B6B18A09DBE4}">
      <dsp:nvSpPr>
        <dsp:cNvPr id="0" name=""/>
        <dsp:cNvSpPr/>
      </dsp:nvSpPr>
      <dsp:spPr>
        <a:xfrm>
          <a:off x="0" y="3514877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SQL</a:t>
          </a:r>
        </a:p>
      </dsp:txBody>
      <dsp:txXfrm>
        <a:off x="0" y="3514877"/>
        <a:ext cx="7161017" cy="319488"/>
      </dsp:txXfrm>
    </dsp:sp>
    <dsp:sp modelId="{7DB83F42-9206-1641-90CF-4C3A8BC189AE}">
      <dsp:nvSpPr>
        <dsp:cNvPr id="0" name=""/>
        <dsp:cNvSpPr/>
      </dsp:nvSpPr>
      <dsp:spPr>
        <a:xfrm>
          <a:off x="0" y="3834365"/>
          <a:ext cx="716101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6DFFA-A27D-7F4F-991A-7AFBF2D67E00}">
      <dsp:nvSpPr>
        <dsp:cNvPr id="0" name=""/>
        <dsp:cNvSpPr/>
      </dsp:nvSpPr>
      <dsp:spPr>
        <a:xfrm>
          <a:off x="0" y="3834365"/>
          <a:ext cx="7161017" cy="319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Data Visualization</a:t>
          </a:r>
        </a:p>
      </dsp:txBody>
      <dsp:txXfrm>
        <a:off x="0" y="3834365"/>
        <a:ext cx="7161017" cy="3194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97B2A9-CAB2-9747-ACA2-E666CA7A5170}">
      <dsp:nvSpPr>
        <dsp:cNvPr id="0" name=""/>
        <dsp:cNvSpPr/>
      </dsp:nvSpPr>
      <dsp:spPr>
        <a:xfrm>
          <a:off x="0" y="226694"/>
          <a:ext cx="6253721" cy="14297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dirty="0"/>
            <a:t>The goal of this project is to classify and detect Lower Grade Glioma tumor in brain of 110 patients based on MRI image input.</a:t>
          </a:r>
          <a:endParaRPr lang="en-US" sz="2600" kern="1200" dirty="0"/>
        </a:p>
      </dsp:txBody>
      <dsp:txXfrm>
        <a:off x="69794" y="296488"/>
        <a:ext cx="6114133" cy="1290152"/>
      </dsp:txXfrm>
    </dsp:sp>
    <dsp:sp modelId="{0E1168E4-1CC1-6145-A3EB-10723A68CEDD}">
      <dsp:nvSpPr>
        <dsp:cNvPr id="0" name=""/>
        <dsp:cNvSpPr/>
      </dsp:nvSpPr>
      <dsp:spPr>
        <a:xfrm>
          <a:off x="0" y="1731314"/>
          <a:ext cx="6253721" cy="142974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 dirty="0"/>
            <a:t>Project including 2 parts:</a:t>
          </a:r>
          <a:endParaRPr lang="en-US" sz="2600" kern="1200" dirty="0"/>
        </a:p>
      </dsp:txBody>
      <dsp:txXfrm>
        <a:off x="69794" y="1801108"/>
        <a:ext cx="6114133" cy="1290152"/>
      </dsp:txXfrm>
    </dsp:sp>
    <dsp:sp modelId="{DCDBC778-A2BE-1244-972B-FA0AF859680F}">
      <dsp:nvSpPr>
        <dsp:cNvPr id="0" name=""/>
        <dsp:cNvSpPr/>
      </dsp:nvSpPr>
      <dsp:spPr>
        <a:xfrm>
          <a:off x="0" y="3161055"/>
          <a:ext cx="6253721" cy="1668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556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 dirty="0"/>
            <a:t>Identify whether an input image has a tumor.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 dirty="0"/>
            <a:t>This is a </a:t>
          </a:r>
          <a:r>
            <a:rPr lang="en-US" sz="2000" b="1" u="sng" kern="1200" dirty="0"/>
            <a:t>binary classification</a:t>
          </a:r>
          <a:r>
            <a:rPr lang="en-US" sz="2000" b="1" kern="1200" dirty="0"/>
            <a:t> problem.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 dirty="0"/>
            <a:t>Identify regions of the image that has tumor.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1" kern="1200" dirty="0"/>
            <a:t>This is a </a:t>
          </a:r>
          <a:r>
            <a:rPr lang="en-US" sz="2000" b="1" u="sng" kern="1200" dirty="0"/>
            <a:t>image segmentation</a:t>
          </a:r>
          <a:r>
            <a:rPr lang="en-US" sz="2000" b="1" kern="1200" dirty="0"/>
            <a:t> problem, where each pixel is labeled as having tumor.</a:t>
          </a:r>
        </a:p>
      </dsp:txBody>
      <dsp:txXfrm>
        <a:off x="0" y="3161055"/>
        <a:ext cx="6253721" cy="16684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F7AD31-9525-A047-9698-2B8C4FA12DA2}">
      <dsp:nvSpPr>
        <dsp:cNvPr id="0" name=""/>
        <dsp:cNvSpPr/>
      </dsp:nvSpPr>
      <dsp:spPr>
        <a:xfrm>
          <a:off x="0" y="361439"/>
          <a:ext cx="11085095" cy="834228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kern="1200" dirty="0"/>
            <a:t>What is lower-grade glioma brain tumor ?</a:t>
          </a:r>
          <a:endParaRPr lang="en-AU" sz="2100" kern="1200" dirty="0"/>
        </a:p>
      </dsp:txBody>
      <dsp:txXfrm>
        <a:off x="40724" y="402163"/>
        <a:ext cx="11003647" cy="752780"/>
      </dsp:txXfrm>
    </dsp:sp>
    <dsp:sp modelId="{E779352B-83F2-6B43-A4F5-910F4A8142F5}">
      <dsp:nvSpPr>
        <dsp:cNvPr id="0" name=""/>
        <dsp:cNvSpPr/>
      </dsp:nvSpPr>
      <dsp:spPr>
        <a:xfrm>
          <a:off x="0" y="1195668"/>
          <a:ext cx="11085095" cy="1065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195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0" kern="1200" dirty="0"/>
            <a:t>Early stage of brain cancers</a:t>
          </a:r>
          <a:endParaRPr lang="en-AU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0" kern="1200"/>
            <a:t>Occurs often in younger adults.</a:t>
          </a:r>
          <a:endParaRPr lang="en-AU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0" kern="1200" dirty="0"/>
            <a:t>Eventually, most low-grade gliomas will continue to grow and then develop into a higher-grade tumor such as the grade 3 or grade 4 tumors.</a:t>
          </a:r>
          <a:endParaRPr lang="en-AU" sz="1600" kern="1200" dirty="0"/>
        </a:p>
      </dsp:txBody>
      <dsp:txXfrm>
        <a:off x="0" y="1195668"/>
        <a:ext cx="11085095" cy="1065015"/>
      </dsp:txXfrm>
    </dsp:sp>
    <dsp:sp modelId="{E72F6C4A-DC81-6D4A-B61C-7559869ABFBC}">
      <dsp:nvSpPr>
        <dsp:cNvPr id="0" name=""/>
        <dsp:cNvSpPr/>
      </dsp:nvSpPr>
      <dsp:spPr>
        <a:xfrm>
          <a:off x="0" y="2260683"/>
          <a:ext cx="11085095" cy="834228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In this type of brain tumour with a relatively good prognosis and prolonged survival, the potential benefits of treatment must be carefully weighed against potential treatment-related risks.</a:t>
          </a:r>
          <a:endParaRPr lang="en-AU" sz="2100" kern="1200" dirty="0"/>
        </a:p>
      </dsp:txBody>
      <dsp:txXfrm>
        <a:off x="40724" y="2301407"/>
        <a:ext cx="11003647" cy="752780"/>
      </dsp:txXfrm>
    </dsp:sp>
    <dsp:sp modelId="{803E5541-D9F2-674C-896F-BDAE61F33235}">
      <dsp:nvSpPr>
        <dsp:cNvPr id="0" name=""/>
        <dsp:cNvSpPr/>
      </dsp:nvSpPr>
      <dsp:spPr>
        <a:xfrm>
          <a:off x="0" y="3155391"/>
          <a:ext cx="11085095" cy="834228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kern="1200" dirty="0"/>
            <a:t>It is of vital importance that they can be accurately detected as soon as possible to find a right treatment.</a:t>
          </a:r>
          <a:endParaRPr lang="en-AU" sz="2100" kern="1200" dirty="0"/>
        </a:p>
      </dsp:txBody>
      <dsp:txXfrm>
        <a:off x="40724" y="3196115"/>
        <a:ext cx="11003647" cy="752780"/>
      </dsp:txXfrm>
    </dsp:sp>
    <dsp:sp modelId="{38AF1AEB-BFD0-2642-8145-ABB2FE67EE4F}">
      <dsp:nvSpPr>
        <dsp:cNvPr id="0" name=""/>
        <dsp:cNvSpPr/>
      </dsp:nvSpPr>
      <dsp:spPr>
        <a:xfrm>
          <a:off x="0" y="4050099"/>
          <a:ext cx="11085095" cy="834228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kern="1200" dirty="0"/>
            <a:t>Skilled radiologists reach accuracies of between 92 and 95%. It can take up to 1-2 weeks to get MRI scan results.</a:t>
          </a:r>
          <a:endParaRPr lang="en-AU" sz="2100" kern="1200" dirty="0"/>
        </a:p>
      </dsp:txBody>
      <dsp:txXfrm>
        <a:off x="40724" y="4090823"/>
        <a:ext cx="11003647" cy="7527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A67215-4B73-384D-B2A0-60353AC42F71}">
      <dsp:nvSpPr>
        <dsp:cNvPr id="0" name=""/>
        <dsp:cNvSpPr/>
      </dsp:nvSpPr>
      <dsp:spPr>
        <a:xfrm>
          <a:off x="5456162" y="2661"/>
          <a:ext cx="1276625" cy="1276625"/>
        </a:xfrm>
        <a:prstGeom prst="ellipse">
          <a:avLst/>
        </a:prstGeom>
        <a:solidFill>
          <a:schemeClr val="accent2"/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Radiologist</a:t>
          </a:r>
          <a:endParaRPr lang="en-AU" sz="1200" kern="1200" dirty="0"/>
        </a:p>
      </dsp:txBody>
      <dsp:txXfrm>
        <a:off x="5643119" y="189618"/>
        <a:ext cx="902711" cy="902711"/>
      </dsp:txXfrm>
    </dsp:sp>
    <dsp:sp modelId="{B043448D-CCE9-F84A-9437-2DD1A40670DB}">
      <dsp:nvSpPr>
        <dsp:cNvPr id="0" name=""/>
        <dsp:cNvSpPr/>
      </dsp:nvSpPr>
      <dsp:spPr>
        <a:xfrm rot="9600000">
          <a:off x="5032554" y="750211"/>
          <a:ext cx="339804" cy="4308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5131421" y="818950"/>
        <a:ext cx="237863" cy="258517"/>
      </dsp:txXfrm>
    </dsp:sp>
    <dsp:sp modelId="{7EA193A0-47E8-4044-A4CE-37944FB9E8FC}">
      <dsp:nvSpPr>
        <dsp:cNvPr id="0" name=""/>
        <dsp:cNvSpPr/>
      </dsp:nvSpPr>
      <dsp:spPr>
        <a:xfrm>
          <a:off x="3654051" y="658576"/>
          <a:ext cx="1276625" cy="12766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Business question</a:t>
          </a:r>
          <a:endParaRPr lang="en-AU" sz="1200" kern="1200" dirty="0"/>
        </a:p>
      </dsp:txBody>
      <dsp:txXfrm>
        <a:off x="3841008" y="845533"/>
        <a:ext cx="902711" cy="902711"/>
      </dsp:txXfrm>
    </dsp:sp>
    <dsp:sp modelId="{224039F8-82EC-DE4C-8E7D-EB9D30F743BA}">
      <dsp:nvSpPr>
        <dsp:cNvPr id="0" name=""/>
        <dsp:cNvSpPr/>
      </dsp:nvSpPr>
      <dsp:spPr>
        <a:xfrm rot="7200000">
          <a:off x="3647829" y="1903547"/>
          <a:ext cx="339804" cy="4308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24285" y="1945577"/>
        <a:ext cx="237863" cy="258517"/>
      </dsp:txXfrm>
    </dsp:sp>
    <dsp:sp modelId="{9AD02A7B-8A06-9740-82E3-E7DF40275B9B}">
      <dsp:nvSpPr>
        <dsp:cNvPr id="0" name=""/>
        <dsp:cNvSpPr/>
      </dsp:nvSpPr>
      <dsp:spPr>
        <a:xfrm>
          <a:off x="2695168" y="2319410"/>
          <a:ext cx="1276625" cy="12766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 Question</a:t>
          </a:r>
          <a:endParaRPr lang="en-AU" sz="1200" kern="1200" dirty="0"/>
        </a:p>
      </dsp:txBody>
      <dsp:txXfrm>
        <a:off x="2882125" y="2506367"/>
        <a:ext cx="902711" cy="902711"/>
      </dsp:txXfrm>
    </dsp:sp>
    <dsp:sp modelId="{D4A8189C-DEA2-B14E-A9CA-6DA9091AEC69}">
      <dsp:nvSpPr>
        <dsp:cNvPr id="0" name=""/>
        <dsp:cNvSpPr/>
      </dsp:nvSpPr>
      <dsp:spPr>
        <a:xfrm rot="4800000">
          <a:off x="3328417" y="3677137"/>
          <a:ext cx="339804" cy="4308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370537" y="3713113"/>
        <a:ext cx="237863" cy="258517"/>
      </dsp:txXfrm>
    </dsp:sp>
    <dsp:sp modelId="{5D457E2D-AE9D-7D41-A7FB-919C2CC7E4A6}">
      <dsp:nvSpPr>
        <dsp:cNvPr id="0" name=""/>
        <dsp:cNvSpPr/>
      </dsp:nvSpPr>
      <dsp:spPr>
        <a:xfrm>
          <a:off x="3028184" y="4208042"/>
          <a:ext cx="1276625" cy="12766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 Acquisition</a:t>
          </a:r>
          <a:endParaRPr lang="en-AU" sz="1200" kern="1200" dirty="0"/>
        </a:p>
      </dsp:txBody>
      <dsp:txXfrm>
        <a:off x="3215141" y="4394999"/>
        <a:ext cx="902711" cy="902711"/>
      </dsp:txXfrm>
    </dsp:sp>
    <dsp:sp modelId="{14D8CDE9-565F-7A4F-A22D-6E480B754EA5}">
      <dsp:nvSpPr>
        <dsp:cNvPr id="0" name=""/>
        <dsp:cNvSpPr/>
      </dsp:nvSpPr>
      <dsp:spPr>
        <a:xfrm rot="2400000">
          <a:off x="4223775" y="5241100"/>
          <a:ext cx="339804" cy="4308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4235700" y="5294509"/>
        <a:ext cx="237863" cy="258517"/>
      </dsp:txXfrm>
    </dsp:sp>
    <dsp:sp modelId="{F3434F1F-3C15-9A41-90A1-62859BC9D2F7}">
      <dsp:nvSpPr>
        <dsp:cNvPr id="0" name=""/>
        <dsp:cNvSpPr/>
      </dsp:nvSpPr>
      <dsp:spPr>
        <a:xfrm>
          <a:off x="4497279" y="5440758"/>
          <a:ext cx="1276625" cy="12766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 Visualization</a:t>
          </a:r>
          <a:endParaRPr lang="en-AU" sz="1200" kern="1200" dirty="0"/>
        </a:p>
      </dsp:txBody>
      <dsp:txXfrm>
        <a:off x="4684236" y="5627715"/>
        <a:ext cx="902711" cy="902711"/>
      </dsp:txXfrm>
    </dsp:sp>
    <dsp:sp modelId="{17E8EAC3-38F7-8748-AA9F-DFCFCBAD1151}">
      <dsp:nvSpPr>
        <dsp:cNvPr id="0" name=""/>
        <dsp:cNvSpPr/>
      </dsp:nvSpPr>
      <dsp:spPr>
        <a:xfrm>
          <a:off x="5914956" y="5863640"/>
          <a:ext cx="339804" cy="4308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5914956" y="5949812"/>
        <a:ext cx="237863" cy="258517"/>
      </dsp:txXfrm>
    </dsp:sp>
    <dsp:sp modelId="{1959156B-D704-7D41-B72F-C735D788482B}">
      <dsp:nvSpPr>
        <dsp:cNvPr id="0" name=""/>
        <dsp:cNvSpPr/>
      </dsp:nvSpPr>
      <dsp:spPr>
        <a:xfrm>
          <a:off x="6415045" y="5440758"/>
          <a:ext cx="1276625" cy="12766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Classification Modeling</a:t>
          </a:r>
          <a:endParaRPr lang="en-AU" sz="1200" kern="1200"/>
        </a:p>
      </dsp:txBody>
      <dsp:txXfrm>
        <a:off x="6602002" y="5627715"/>
        <a:ext cx="902711" cy="902711"/>
      </dsp:txXfrm>
    </dsp:sp>
    <dsp:sp modelId="{311B55D4-2E74-8A46-830D-D2D97E5B4470}">
      <dsp:nvSpPr>
        <dsp:cNvPr id="0" name=""/>
        <dsp:cNvSpPr/>
      </dsp:nvSpPr>
      <dsp:spPr>
        <a:xfrm rot="19200000">
          <a:off x="7610636" y="5253464"/>
          <a:ext cx="339804" cy="4308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7622561" y="5372399"/>
        <a:ext cx="237863" cy="258517"/>
      </dsp:txXfrm>
    </dsp:sp>
    <dsp:sp modelId="{2AC198FF-41D5-A948-82FD-7C7C2B661C1D}">
      <dsp:nvSpPr>
        <dsp:cNvPr id="0" name=""/>
        <dsp:cNvSpPr/>
      </dsp:nvSpPr>
      <dsp:spPr>
        <a:xfrm>
          <a:off x="7884140" y="4208042"/>
          <a:ext cx="1276625" cy="12766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Segmentation Modeling</a:t>
          </a:r>
          <a:endParaRPr lang="en-AU" sz="1200" kern="1200"/>
        </a:p>
      </dsp:txBody>
      <dsp:txXfrm>
        <a:off x="8071097" y="4394999"/>
        <a:ext cx="902711" cy="902711"/>
      </dsp:txXfrm>
    </dsp:sp>
    <dsp:sp modelId="{49FAC3B0-ED33-1643-AD61-A19C81919D42}">
      <dsp:nvSpPr>
        <dsp:cNvPr id="0" name=""/>
        <dsp:cNvSpPr/>
      </dsp:nvSpPr>
      <dsp:spPr>
        <a:xfrm rot="16800000">
          <a:off x="8517389" y="3696079"/>
          <a:ext cx="339804" cy="4308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8559509" y="3832447"/>
        <a:ext cx="237863" cy="258517"/>
      </dsp:txXfrm>
    </dsp:sp>
    <dsp:sp modelId="{235FA58E-E4F7-3042-8042-4BD860C25E48}">
      <dsp:nvSpPr>
        <dsp:cNvPr id="0" name=""/>
        <dsp:cNvSpPr/>
      </dsp:nvSpPr>
      <dsp:spPr>
        <a:xfrm>
          <a:off x="8217156" y="2319410"/>
          <a:ext cx="1276625" cy="1276625"/>
        </a:xfrm>
        <a:prstGeom prst="ellipse">
          <a:avLst/>
        </a:prstGeom>
        <a:solidFill>
          <a:srgbClr val="92D050"/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Answered Data Question</a:t>
          </a:r>
          <a:endParaRPr lang="en-AU" sz="1200" kern="1200" dirty="0"/>
        </a:p>
      </dsp:txBody>
      <dsp:txXfrm>
        <a:off x="8404113" y="2506367"/>
        <a:ext cx="902711" cy="902711"/>
      </dsp:txXfrm>
    </dsp:sp>
    <dsp:sp modelId="{5D30876C-7618-564D-8B3A-C25C2F3248D3}">
      <dsp:nvSpPr>
        <dsp:cNvPr id="0" name=""/>
        <dsp:cNvSpPr/>
      </dsp:nvSpPr>
      <dsp:spPr>
        <a:xfrm rot="14400000">
          <a:off x="8210934" y="1920204"/>
          <a:ext cx="339804" cy="4308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8287390" y="2050518"/>
        <a:ext cx="237863" cy="258517"/>
      </dsp:txXfrm>
    </dsp:sp>
    <dsp:sp modelId="{F1454389-98E4-484E-BDBA-CBBCD87104A6}">
      <dsp:nvSpPr>
        <dsp:cNvPr id="0" name=""/>
        <dsp:cNvSpPr/>
      </dsp:nvSpPr>
      <dsp:spPr>
        <a:xfrm>
          <a:off x="7258273" y="658576"/>
          <a:ext cx="1276625" cy="1276625"/>
        </a:xfrm>
        <a:prstGeom prst="ellipse">
          <a:avLst/>
        </a:prstGeom>
        <a:solidFill>
          <a:srgbClr val="92D050"/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Answered Business Question</a:t>
          </a:r>
          <a:endParaRPr lang="en-AU" sz="1200" kern="1200" dirty="0"/>
        </a:p>
      </dsp:txBody>
      <dsp:txXfrm>
        <a:off x="7445230" y="845533"/>
        <a:ext cx="902711" cy="902711"/>
      </dsp:txXfrm>
    </dsp:sp>
    <dsp:sp modelId="{C935695D-DFB3-7241-AE8B-84460FC1A4B9}">
      <dsp:nvSpPr>
        <dsp:cNvPr id="0" name=""/>
        <dsp:cNvSpPr/>
      </dsp:nvSpPr>
      <dsp:spPr>
        <a:xfrm rot="12000000">
          <a:off x="6834665" y="756790"/>
          <a:ext cx="339804" cy="4308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6933532" y="860395"/>
        <a:ext cx="237863" cy="2585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56CC53-DA4B-6449-8788-0978CD351DF1}">
      <dsp:nvSpPr>
        <dsp:cNvPr id="0" name=""/>
        <dsp:cNvSpPr/>
      </dsp:nvSpPr>
      <dsp:spPr>
        <a:xfrm>
          <a:off x="0" y="640"/>
          <a:ext cx="500742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FC619E-239E-4B42-95C3-3A2D6802C047}">
      <dsp:nvSpPr>
        <dsp:cNvPr id="0" name=""/>
        <dsp:cNvSpPr/>
      </dsp:nvSpPr>
      <dsp:spPr>
        <a:xfrm>
          <a:off x="0" y="640"/>
          <a:ext cx="5007429" cy="749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/>
            <a:t>The dataset's size 1.08GB</a:t>
          </a:r>
          <a:endParaRPr lang="en-AU" sz="1500" kern="1200" dirty="0"/>
        </a:p>
      </dsp:txBody>
      <dsp:txXfrm>
        <a:off x="0" y="640"/>
        <a:ext cx="5007429" cy="749527"/>
      </dsp:txXfrm>
    </dsp:sp>
    <dsp:sp modelId="{1A2D8CD4-3E5A-A743-8FD4-FB5D67A85603}">
      <dsp:nvSpPr>
        <dsp:cNvPr id="0" name=""/>
        <dsp:cNvSpPr/>
      </dsp:nvSpPr>
      <dsp:spPr>
        <a:xfrm>
          <a:off x="0" y="750168"/>
          <a:ext cx="5007429" cy="0"/>
        </a:xfrm>
        <a:prstGeom prst="line">
          <a:avLst/>
        </a:prstGeom>
        <a:solidFill>
          <a:schemeClr val="accent2">
            <a:hueOff val="-242561"/>
            <a:satOff val="-13988"/>
            <a:lumOff val="1438"/>
            <a:alphaOff val="0"/>
          </a:schemeClr>
        </a:solidFill>
        <a:ln w="12700" cap="flat" cmpd="sng" algn="ctr">
          <a:solidFill>
            <a:schemeClr val="accent2">
              <a:hueOff val="-242561"/>
              <a:satOff val="-13988"/>
              <a:lumOff val="14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BADCC1-48FD-A34A-B756-933F6A02F6CB}">
      <dsp:nvSpPr>
        <dsp:cNvPr id="0" name=""/>
        <dsp:cNvSpPr/>
      </dsp:nvSpPr>
      <dsp:spPr>
        <a:xfrm>
          <a:off x="0" y="750168"/>
          <a:ext cx="5007429" cy="749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/>
            <a:t>3,929 images.</a:t>
          </a:r>
          <a:endParaRPr lang="en-AU" sz="1500" kern="1200" dirty="0"/>
        </a:p>
      </dsp:txBody>
      <dsp:txXfrm>
        <a:off x="0" y="750168"/>
        <a:ext cx="5007429" cy="749527"/>
      </dsp:txXfrm>
    </dsp:sp>
    <dsp:sp modelId="{42926523-187B-134D-A5B6-250CF4956824}">
      <dsp:nvSpPr>
        <dsp:cNvPr id="0" name=""/>
        <dsp:cNvSpPr/>
      </dsp:nvSpPr>
      <dsp:spPr>
        <a:xfrm>
          <a:off x="0" y="1499696"/>
          <a:ext cx="5007429" cy="0"/>
        </a:xfrm>
        <a:prstGeom prst="lin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C4292B-1AEA-B148-ABE1-3421EB57FB19}">
      <dsp:nvSpPr>
        <dsp:cNvPr id="0" name=""/>
        <dsp:cNvSpPr/>
      </dsp:nvSpPr>
      <dsp:spPr>
        <a:xfrm>
          <a:off x="0" y="1499696"/>
          <a:ext cx="5007429" cy="749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/>
            <a:t>CSV file information about 110 patients</a:t>
          </a:r>
          <a:endParaRPr lang="en-AU" sz="1500" kern="1200"/>
        </a:p>
      </dsp:txBody>
      <dsp:txXfrm>
        <a:off x="0" y="1499696"/>
        <a:ext cx="5007429" cy="749527"/>
      </dsp:txXfrm>
    </dsp:sp>
    <dsp:sp modelId="{24E70FA4-8C72-F142-9FDE-1E74A6ABA1CE}">
      <dsp:nvSpPr>
        <dsp:cNvPr id="0" name=""/>
        <dsp:cNvSpPr/>
      </dsp:nvSpPr>
      <dsp:spPr>
        <a:xfrm>
          <a:off x="0" y="2249224"/>
          <a:ext cx="5007429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4CBDF4-0C13-9845-8613-FAF7595B52E7}">
      <dsp:nvSpPr>
        <dsp:cNvPr id="0" name=""/>
        <dsp:cNvSpPr/>
      </dsp:nvSpPr>
      <dsp:spPr>
        <a:xfrm>
          <a:off x="0" y="2249224"/>
          <a:ext cx="5007429" cy="749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/>
            <a:t>Each image is 256x256, </a:t>
          </a:r>
          <a:r>
            <a:rPr lang="en-US" sz="1500" b="0" kern="1200" dirty="0" err="1"/>
            <a:t>tif</a:t>
          </a:r>
          <a:r>
            <a:rPr lang="en-US" sz="1500" b="0" kern="1200" dirty="0"/>
            <a:t> format</a:t>
          </a:r>
          <a:endParaRPr lang="en-AU" sz="1500" kern="1200" dirty="0"/>
        </a:p>
      </dsp:txBody>
      <dsp:txXfrm>
        <a:off x="0" y="2249224"/>
        <a:ext cx="5007429" cy="749527"/>
      </dsp:txXfrm>
    </dsp:sp>
    <dsp:sp modelId="{E45D352D-1206-414D-AAE6-6973A4245B65}">
      <dsp:nvSpPr>
        <dsp:cNvPr id="0" name=""/>
        <dsp:cNvSpPr/>
      </dsp:nvSpPr>
      <dsp:spPr>
        <a:xfrm>
          <a:off x="0" y="2998751"/>
          <a:ext cx="5007429" cy="0"/>
        </a:xfrm>
        <a:prstGeom prst="lin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B4A2A5-D750-2849-9A85-23390C35607F}">
      <dsp:nvSpPr>
        <dsp:cNvPr id="0" name=""/>
        <dsp:cNvSpPr/>
      </dsp:nvSpPr>
      <dsp:spPr>
        <a:xfrm>
          <a:off x="0" y="2998751"/>
          <a:ext cx="5007429" cy="749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/>
            <a:t>The location of the tumors were given as fluid-attenuated inversion recovery (FLAIR) masks. </a:t>
          </a:r>
          <a:endParaRPr lang="en-AU" sz="1500" kern="1200" dirty="0"/>
        </a:p>
      </dsp:txBody>
      <dsp:txXfrm>
        <a:off x="0" y="2998751"/>
        <a:ext cx="5007429" cy="749527"/>
      </dsp:txXfrm>
    </dsp:sp>
    <dsp:sp modelId="{03446CA3-6163-C54A-88AA-47A10FD83B82}">
      <dsp:nvSpPr>
        <dsp:cNvPr id="0" name=""/>
        <dsp:cNvSpPr/>
      </dsp:nvSpPr>
      <dsp:spPr>
        <a:xfrm>
          <a:off x="0" y="3748279"/>
          <a:ext cx="5007429" cy="0"/>
        </a:xfrm>
        <a:prstGeom prst="line">
          <a:avLst/>
        </a:prstGeom>
        <a:solidFill>
          <a:schemeClr val="accent2">
            <a:hueOff val="-1212803"/>
            <a:satOff val="-69940"/>
            <a:lumOff val="7190"/>
            <a:alphaOff val="0"/>
          </a:schemeClr>
        </a:solidFill>
        <a:ln w="12700" cap="flat" cmpd="sng" algn="ctr">
          <a:solidFill>
            <a:schemeClr val="accent2">
              <a:hueOff val="-1212803"/>
              <a:satOff val="-69940"/>
              <a:lumOff val="71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B32686-4517-5441-A5D2-D494365752E6}">
      <dsp:nvSpPr>
        <dsp:cNvPr id="0" name=""/>
        <dsp:cNvSpPr/>
      </dsp:nvSpPr>
      <dsp:spPr>
        <a:xfrm>
          <a:off x="0" y="3748279"/>
          <a:ext cx="5007429" cy="749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/>
            <a:t>The data used comes from 110 patients who had a lower-grade glioma brain tumor from The Cancer Genome Atlas (TCGA).	</a:t>
          </a:r>
          <a:endParaRPr lang="en-AU" sz="1500" kern="1200" dirty="0"/>
        </a:p>
      </dsp:txBody>
      <dsp:txXfrm>
        <a:off x="0" y="3748279"/>
        <a:ext cx="5007429" cy="749527"/>
      </dsp:txXfrm>
    </dsp:sp>
    <dsp:sp modelId="{C33AFEC1-CFC4-394E-800A-7A34CA9B954E}">
      <dsp:nvSpPr>
        <dsp:cNvPr id="0" name=""/>
        <dsp:cNvSpPr/>
      </dsp:nvSpPr>
      <dsp:spPr>
        <a:xfrm>
          <a:off x="0" y="4497807"/>
          <a:ext cx="5007429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FFEFD7-D686-C24F-B50D-5F0A8D676EDE}">
      <dsp:nvSpPr>
        <dsp:cNvPr id="0" name=""/>
        <dsp:cNvSpPr/>
      </dsp:nvSpPr>
      <dsp:spPr>
        <a:xfrm>
          <a:off x="0" y="4497807"/>
          <a:ext cx="5007429" cy="7495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/>
            <a:t>Source: Kaggle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/>
            <a:t>					</a:t>
          </a:r>
          <a:endParaRPr lang="en-AU" sz="1500" kern="1200" dirty="0"/>
        </a:p>
      </dsp:txBody>
      <dsp:txXfrm>
        <a:off x="0" y="4497807"/>
        <a:ext cx="5007429" cy="74952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8EF88F-EB7A-BD45-B5F5-61E767968310}">
      <dsp:nvSpPr>
        <dsp:cNvPr id="0" name=""/>
        <dsp:cNvSpPr/>
      </dsp:nvSpPr>
      <dsp:spPr>
        <a:xfrm>
          <a:off x="0" y="803"/>
          <a:ext cx="610674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C981AFD-70A3-6346-8B55-D4688E6A6F89}">
      <dsp:nvSpPr>
        <dsp:cNvPr id="0" name=""/>
        <dsp:cNvSpPr/>
      </dsp:nvSpPr>
      <dsp:spPr>
        <a:xfrm>
          <a:off x="0" y="803"/>
          <a:ext cx="6106741" cy="5481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1,373 images with tumor</a:t>
          </a:r>
          <a:endParaRPr lang="en-AU" sz="2400" kern="1200" dirty="0"/>
        </a:p>
      </dsp:txBody>
      <dsp:txXfrm>
        <a:off x="0" y="803"/>
        <a:ext cx="6106741" cy="548104"/>
      </dsp:txXfrm>
    </dsp:sp>
    <dsp:sp modelId="{D958005C-CD7A-134E-9928-8223BFEBA9AE}">
      <dsp:nvSpPr>
        <dsp:cNvPr id="0" name=""/>
        <dsp:cNvSpPr/>
      </dsp:nvSpPr>
      <dsp:spPr>
        <a:xfrm>
          <a:off x="0" y="548907"/>
          <a:ext cx="6106741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F05163E-BE78-E548-99A4-25B6D9906EBC}">
      <dsp:nvSpPr>
        <dsp:cNvPr id="0" name=""/>
        <dsp:cNvSpPr/>
      </dsp:nvSpPr>
      <dsp:spPr>
        <a:xfrm>
          <a:off x="0" y="548907"/>
          <a:ext cx="6106741" cy="5481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2,556 images without tumor</a:t>
          </a:r>
          <a:endParaRPr lang="en-AU" sz="2400" kern="1200" dirty="0"/>
        </a:p>
      </dsp:txBody>
      <dsp:txXfrm>
        <a:off x="0" y="548907"/>
        <a:ext cx="6106741" cy="548104"/>
      </dsp:txXfrm>
    </dsp:sp>
    <dsp:sp modelId="{5FC96B5D-0988-FE47-8BFF-F9A37B1104A7}">
      <dsp:nvSpPr>
        <dsp:cNvPr id="0" name=""/>
        <dsp:cNvSpPr/>
      </dsp:nvSpPr>
      <dsp:spPr>
        <a:xfrm>
          <a:off x="0" y="1097012"/>
          <a:ext cx="6106741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71E2774-1A60-4444-A10F-7C90431B9445}">
      <dsp:nvSpPr>
        <dsp:cNvPr id="0" name=""/>
        <dsp:cNvSpPr/>
      </dsp:nvSpPr>
      <dsp:spPr>
        <a:xfrm>
          <a:off x="0" y="1097012"/>
          <a:ext cx="6106741" cy="5481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Total: 3,929 images</a:t>
          </a:r>
          <a:endParaRPr lang="en-AU" sz="2400" kern="1200" dirty="0"/>
        </a:p>
      </dsp:txBody>
      <dsp:txXfrm>
        <a:off x="0" y="1097012"/>
        <a:ext cx="6106741" cy="54810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D818EC-A454-4EE4-97D7-A876AF265920}">
      <dsp:nvSpPr>
        <dsp:cNvPr id="0" name=""/>
        <dsp:cNvSpPr/>
      </dsp:nvSpPr>
      <dsp:spPr>
        <a:xfrm>
          <a:off x="0" y="221170"/>
          <a:ext cx="6002636" cy="54006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348888-67EC-40FB-A15E-1983A2326432}">
      <dsp:nvSpPr>
        <dsp:cNvPr id="0" name=""/>
        <dsp:cNvSpPr/>
      </dsp:nvSpPr>
      <dsp:spPr>
        <a:xfrm>
          <a:off x="163370" y="342685"/>
          <a:ext cx="297037" cy="2970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1C1253-8406-43FC-AA78-BB75807FA858}">
      <dsp:nvSpPr>
        <dsp:cNvPr id="0" name=""/>
        <dsp:cNvSpPr/>
      </dsp:nvSpPr>
      <dsp:spPr>
        <a:xfrm>
          <a:off x="623777" y="221170"/>
          <a:ext cx="5378858" cy="5400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7" tIns="57157" rIns="57157" bIns="57157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kern="1200" dirty="0"/>
            <a:t>4 images were misclassified; the model predicted tumors despite there being no tumors.</a:t>
          </a:r>
          <a:r>
            <a:rPr lang="en-US" sz="1400" kern="1200" dirty="0"/>
            <a:t>)</a:t>
          </a:r>
          <a:endParaRPr lang="en-AU" sz="1400" kern="1200" dirty="0"/>
        </a:p>
      </dsp:txBody>
      <dsp:txXfrm>
        <a:off x="623777" y="221170"/>
        <a:ext cx="5378858" cy="540067"/>
      </dsp:txXfrm>
    </dsp:sp>
    <dsp:sp modelId="{6E38A42F-D9A2-4E9F-BA9D-23A4C0B9D9DB}">
      <dsp:nvSpPr>
        <dsp:cNvPr id="0" name=""/>
        <dsp:cNvSpPr/>
      </dsp:nvSpPr>
      <dsp:spPr>
        <a:xfrm>
          <a:off x="0" y="884682"/>
          <a:ext cx="6002636" cy="540067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BD96A0-E362-424F-ACDC-7766363AA854}">
      <dsp:nvSpPr>
        <dsp:cNvPr id="0" name=""/>
        <dsp:cNvSpPr/>
      </dsp:nvSpPr>
      <dsp:spPr>
        <a:xfrm>
          <a:off x="163370" y="1006197"/>
          <a:ext cx="297037" cy="2970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8D1356-2974-4A17-805C-9EDE053BC6EC}">
      <dsp:nvSpPr>
        <dsp:cNvPr id="0" name=""/>
        <dsp:cNvSpPr/>
      </dsp:nvSpPr>
      <dsp:spPr>
        <a:xfrm>
          <a:off x="623777" y="884682"/>
          <a:ext cx="5378858" cy="5400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7" tIns="57157" rIns="57157" bIns="57157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400" kern="1200" dirty="0"/>
            <a:t>InceptionNetV2 is best model</a:t>
          </a:r>
          <a:r>
            <a:rPr lang="en-US" sz="1400" kern="1200" dirty="0"/>
            <a:t>.</a:t>
          </a:r>
          <a:endParaRPr lang="en-AU" sz="1400" kern="1200" dirty="0"/>
        </a:p>
      </dsp:txBody>
      <dsp:txXfrm>
        <a:off x="623777" y="884682"/>
        <a:ext cx="5378858" cy="54006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D818EC-A454-4EE4-97D7-A876AF265920}">
      <dsp:nvSpPr>
        <dsp:cNvPr id="0" name=""/>
        <dsp:cNvSpPr/>
      </dsp:nvSpPr>
      <dsp:spPr>
        <a:xfrm>
          <a:off x="0" y="70828"/>
          <a:ext cx="6002636" cy="55549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348888-67EC-40FB-A15E-1983A2326432}">
      <dsp:nvSpPr>
        <dsp:cNvPr id="0" name=""/>
        <dsp:cNvSpPr/>
      </dsp:nvSpPr>
      <dsp:spPr>
        <a:xfrm>
          <a:off x="168038" y="195816"/>
          <a:ext cx="305523" cy="305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1C1253-8406-43FC-AA78-BB75807FA858}">
      <dsp:nvSpPr>
        <dsp:cNvPr id="0" name=""/>
        <dsp:cNvSpPr/>
      </dsp:nvSpPr>
      <dsp:spPr>
        <a:xfrm>
          <a:off x="641600" y="70828"/>
          <a:ext cx="5359364" cy="555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790" tIns="58790" rIns="58790" bIns="5879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F1 Score: 0.97 (lower number of recall and precision as much as possible)</a:t>
          </a:r>
          <a:endParaRPr lang="en-AU" sz="1400" kern="1200" dirty="0"/>
        </a:p>
      </dsp:txBody>
      <dsp:txXfrm>
        <a:off x="641600" y="70828"/>
        <a:ext cx="5359364" cy="555498"/>
      </dsp:txXfrm>
    </dsp:sp>
    <dsp:sp modelId="{6E38A42F-D9A2-4E9F-BA9D-23A4C0B9D9DB}">
      <dsp:nvSpPr>
        <dsp:cNvPr id="0" name=""/>
        <dsp:cNvSpPr/>
      </dsp:nvSpPr>
      <dsp:spPr>
        <a:xfrm>
          <a:off x="0" y="815244"/>
          <a:ext cx="6002636" cy="555498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BD96A0-E362-424F-ACDC-7766363AA854}">
      <dsp:nvSpPr>
        <dsp:cNvPr id="0" name=""/>
        <dsp:cNvSpPr/>
      </dsp:nvSpPr>
      <dsp:spPr>
        <a:xfrm>
          <a:off x="168038" y="1009669"/>
          <a:ext cx="305523" cy="305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8D1356-2974-4A17-805C-9EDE053BC6EC}">
      <dsp:nvSpPr>
        <dsp:cNvPr id="0" name=""/>
        <dsp:cNvSpPr/>
      </dsp:nvSpPr>
      <dsp:spPr>
        <a:xfrm>
          <a:off x="641600" y="749770"/>
          <a:ext cx="5359364" cy="825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790" tIns="58790" rIns="58790" bIns="5879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1400" kern="1200" dirty="0"/>
            <a:t>9 images were misclassified, the model predicted no tumors despite there being tumors.</a:t>
          </a:r>
          <a:r>
            <a:rPr lang="en-US" sz="1400" kern="1200" dirty="0"/>
            <a:t> </a:t>
          </a:r>
          <a:endParaRPr lang="en-AU" sz="1400" kern="1200" dirty="0"/>
        </a:p>
      </dsp:txBody>
      <dsp:txXfrm>
        <a:off x="641600" y="749770"/>
        <a:ext cx="5359364" cy="8253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3.jpe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7B12E-3E18-DE4C-8085-347ACCC2A389}" type="datetimeFigureOut">
              <a:rPr lang="en-US" smtClean="0"/>
              <a:t>4/19/22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772C1-4339-4649-B691-13FCF61D1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284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772C1-4339-4649-B691-13FCF61D14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975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772C1-4339-4649-B691-13FCF61D14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310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772C1-4339-4649-B691-13FCF61D14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807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AAECA-893F-0F4F-A08A-7352B42326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A94381-0876-A541-9C31-CA1104FBF1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BDFA9-9D43-C440-A427-235106148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B7492-6CF4-F64A-B018-B0E4A0137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2C44D2-F8DC-8847-ACE8-D9B236681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EF50AF-D101-4080-9212-E2273EA1C5B4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4965429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4FB3C-0668-4E42-B76F-763460535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5C8E93-826C-E342-826E-018716851D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6FCCA-E2BC-AE48-929A-A52107E19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21682-5E40-DF4B-8FC5-D03E5E0A9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0381A-17ED-444C-8604-50FB140A7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EF50AF-D101-4080-9212-E2273EA1C5B4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33554977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411419-D7ED-4344-9C2E-9B84DDEB6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CCA089-4EB8-E54F-922B-80A3CA45F3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675BC-3DF9-4E4E-91A0-76290FB76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57FBD-5DD7-024D-8649-B1958C9A0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21645-E602-D64E-95BF-4384164E3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EF50AF-D101-4080-9212-E2273EA1C5B4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9438983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09600" y="1196976"/>
            <a:ext cx="10972800" cy="5112345"/>
          </a:xfrm>
        </p:spPr>
        <p:txBody>
          <a:bodyPr>
            <a:normAutofit/>
          </a:bodyPr>
          <a:lstStyle>
            <a:lvl1pPr>
              <a:defRPr sz="2800" b="1" u="none"/>
            </a:lvl1pPr>
            <a:lvl2pPr>
              <a:defRPr sz="2800" b="1" u="none"/>
            </a:lvl2pPr>
            <a:lvl3pPr>
              <a:defRPr sz="2800" b="1" u="none"/>
            </a:lvl3pPr>
            <a:lvl4pPr>
              <a:defRPr sz="2800" b="1" u="none"/>
            </a:lvl4pPr>
            <a:lvl5pPr>
              <a:defRPr sz="2800" b="1" u="none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10608502" y="6412508"/>
            <a:ext cx="1454149" cy="23177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6F7A9704-5C4F-4D70-B356-CA1C98C2F907}" type="slidenum">
              <a:rPr lang="de-DE" smtClean="0"/>
              <a:pPr>
                <a:defRPr/>
              </a:pPr>
              <a:t>‹#›</a:t>
            </a:fld>
            <a:r>
              <a:rPr lang="de-DE" dirty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514949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5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E790BB-4D25-4F8D-BEF0-57D3161F5D40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9492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CBF9C-5BE3-D142-93E2-F870E65FD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038A3-859D-EB49-8E0D-427CA088C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ADD97-137E-614E-B318-9DE7B3014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F6812-2B77-CE46-8F10-FD6E4CD8A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E7A96-0C33-A643-8F70-8C6A72575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15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2A189-4139-DF47-A575-329DA99C6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BE11CD-00BB-604E-83D4-4B1BE24E8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CC5AD-6A36-CD47-8BFB-02436F5F6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04CF5-F5EA-F840-AFBC-52367B983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F6119-2B88-4A4D-BF38-99020312A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EF50AF-D101-4080-9212-E2273EA1C5B4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07963642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1813E-B823-014A-B726-B6213DA65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0606C-B859-7F4A-B077-F6DCBE3A6D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6E9AE0-F013-E74A-BEFE-8581B029C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3AF8C8-8B52-D64A-8794-0F41AFEF3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5C47CA-E7C4-F641-AD68-F02E65C5C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EAF8E1-C99A-3C48-A012-1E79FA75F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EF50AF-D101-4080-9212-E2273EA1C5B4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2688163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4100B-6BC1-A945-A798-D2BECB476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DA64F9-922C-724A-97AA-2D4ADE5F5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642D7-65B4-B345-A2FC-18A3276B7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20179A-E9A7-3744-BECE-1A7ED25EC7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AB5DDC-F290-9441-B1A8-B85353E479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9DCA4C-E9B7-744B-AD12-E831BB518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4/19/22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EB27DC-2BC5-E347-8F51-D32C0EB07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314078-F5EF-5F48-926C-EC3FBFD2B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EF50AF-D101-4080-9212-E2273EA1C5B4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5939029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EDBD4-4C28-5944-9999-A4A1FFC23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4E1D5-3BFD-C148-AC6C-4F62C983C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ADA773-7B7A-AE4E-92A3-F0473C4F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AFF2C7-A6BD-2646-8FEE-35E1095A0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EF50AF-D101-4080-9212-E2273EA1C5B4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0098386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0D02EC-FD07-F94A-8AFF-8BF7CB379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311047-579E-8246-9C79-4437300C0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A4E1C-64FD-3146-9F89-19870CA8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EF50AF-D101-4080-9212-E2273EA1C5B4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0521559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00754-E63C-0A4B-9813-6DE85DCFF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2D319-695A-6A4C-A0E6-FDADF9D34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39473E-8DD2-C840-A985-F6AAA19F37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8EEC79-71D1-544B-8815-B275CBAD0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8BCFB0-3CEC-364B-BA49-9B8D047FC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E0E983-5678-EF44-AA62-2E5F1912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EF50AF-D101-4080-9212-E2273EA1C5B4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0822194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92DA-66B3-FB42-96BD-8618FB509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FB5E45-921C-6E46-8AEF-299095592B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F55E8F-4597-A545-92D2-9685B4FA3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AEC059-3144-D749-87D9-ADEAF3F83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DC741A-47C5-2D4A-82C9-652807C38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A7D6CC-9216-974F-B0DB-31135D89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EF50AF-D101-4080-9212-E2273EA1C5B4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665638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6D867E-6521-274B-A673-B5059165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6FB36-08DA-454F-B118-1A3124E58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63ADA-AF29-1244-9635-D6980C1B6F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15FD5-9581-B743-834C-FB7C600337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1B60C-C238-8A45-8F84-DBE35CA9ED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30EF50AF-D101-4080-9212-E2273EA1C5B4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36B7529-7145-1245-B79A-22961FBDC1B5}"/>
              </a:ext>
            </a:extLst>
          </p:cNvPr>
          <p:cNvSpPr/>
          <p:nvPr userDrawn="1"/>
        </p:nvSpPr>
        <p:spPr>
          <a:xfrm>
            <a:off x="0" y="0"/>
            <a:ext cx="12192000" cy="908050"/>
          </a:xfrm>
          <a:prstGeom prst="rect">
            <a:avLst/>
          </a:prstGeom>
          <a:solidFill>
            <a:srgbClr val="281EEA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</p:spTree>
    <p:extLst>
      <p:ext uri="{BB962C8B-B14F-4D97-AF65-F5344CB8AC3E}">
        <p14:creationId xmlns:p14="http://schemas.microsoft.com/office/powerpoint/2010/main" val="472577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image" Target="../media/image17.png"/><Relationship Id="rId7" Type="http://schemas.openxmlformats.org/officeDocument/2006/relationships/diagramColors" Target="../diagrams/colors10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image" Target="../media/image18.png"/><Relationship Id="rId7" Type="http://schemas.openxmlformats.org/officeDocument/2006/relationships/diagramColors" Target="../diagrams/colors1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3.xml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4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notesSlide" Target="../notesSlides/notesSlide2.xml"/><Relationship Id="rId7" Type="http://schemas.openxmlformats.org/officeDocument/2006/relationships/diagramQuickStyle" Target="../diagrams/quickStyl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.jpeg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notesSlide" Target="../notesSlides/notesSlide3.xml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6.jpg"/><Relationship Id="rId7" Type="http://schemas.openxmlformats.org/officeDocument/2006/relationships/diagramColors" Target="../diagrams/colors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6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8.png"/><Relationship Id="rId9" Type="http://schemas.microsoft.com/office/2007/relationships/diagramDrawing" Target="../diagrams/drawin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343E86D-381C-F247-A2F3-E05A7730D7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08" b="9091"/>
          <a:stretch/>
        </p:blipFill>
        <p:spPr bwMode="auto">
          <a:xfrm>
            <a:off x="3522466" y="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69" name="Titel 9"/>
          <p:cNvSpPr>
            <a:spLocks noGrp="1"/>
          </p:cNvSpPr>
          <p:nvPr>
            <p:ph type="ctrTitle"/>
          </p:nvPr>
        </p:nvSpPr>
        <p:spPr>
          <a:xfrm>
            <a:off x="0" y="916687"/>
            <a:ext cx="6184728" cy="1124712"/>
          </a:xfrm>
        </p:spPr>
        <p:txBody>
          <a:bodyPr vert="horz" lIns="91440" tIns="45720" rIns="91440" bIns="45720" rtlCol="0" anchor="b" anchorCtr="1">
            <a:normAutofit/>
          </a:bodyPr>
          <a:lstStyle/>
          <a:p>
            <a:pPr algn="l"/>
            <a:r>
              <a:rPr lang="en-US" sz="3600" b="1" dirty="0">
                <a:latin typeface="+mn-lt"/>
              </a:rPr>
              <a:t>BRAIN TUMOR DETECTION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C4F924-2BAD-B145-ABDD-4C1FB8437BEB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700" b="1" dirty="0"/>
              <a:t>Presented by : Parker Ho</a:t>
            </a:r>
          </a:p>
          <a:p>
            <a:pPr indent="-2286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700" b="1" dirty="0"/>
              <a:t>19 April 2022</a:t>
            </a:r>
            <a:br>
              <a:rPr lang="en-US" sz="1700" b="1" dirty="0"/>
            </a:br>
            <a:endParaRPr lang="en-US" sz="17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152724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6486"/>
    </mc:Choice>
    <mc:Fallback>
      <p:transition spd="slow" advTm="1648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4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16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A50893-8D98-3148-A7C5-56840CFA72CA}"/>
              </a:ext>
            </a:extLst>
          </p:cNvPr>
          <p:cNvSpPr txBox="1"/>
          <p:nvPr/>
        </p:nvSpPr>
        <p:spPr>
          <a:xfrm>
            <a:off x="1051560" y="586822"/>
            <a:ext cx="3657600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ea typeface="+mj-ea"/>
                <a:cs typeface="+mj-cs"/>
              </a:rPr>
              <a:t>Data Visualization</a:t>
            </a:r>
            <a:endParaRPr lang="en-US" sz="3200" dirty="0">
              <a:ea typeface="+mj-ea"/>
              <a:cs typeface="+mj-cs"/>
            </a:endParaRPr>
          </a:p>
        </p:txBody>
      </p:sp>
      <p:sp>
        <p:nvSpPr>
          <p:cNvPr id="25" name="Rectangle 18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0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Chart, waterfall chart&#10;&#10;Description automatically generated">
            <a:extLst>
              <a:ext uri="{FF2B5EF4-FFF2-40B4-BE49-F238E27FC236}">
                <a16:creationId xmlns:a16="http://schemas.microsoft.com/office/drawing/2014/main" id="{C230C067-2268-3346-8D88-85B1107CB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6122" y="2837531"/>
            <a:ext cx="6909440" cy="3523815"/>
          </a:xfrm>
          <a:prstGeom prst="rect">
            <a:avLst/>
          </a:prstGeom>
        </p:spPr>
      </p:pic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C854C51B-B655-9643-961E-173C5F6E35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713817"/>
              </p:ext>
            </p:extLst>
          </p:nvPr>
        </p:nvGraphicFramePr>
        <p:xfrm>
          <a:off x="5250106" y="586822"/>
          <a:ext cx="6106742" cy="1645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181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76"/>
    </mc:Choice>
    <mc:Fallback>
      <p:transition spd="slow" advTm="26076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43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45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9773C9-FA9D-9040-A376-630A557556B8}"/>
              </a:ext>
            </a:extLst>
          </p:cNvPr>
          <p:cNvSpPr txBox="1"/>
          <p:nvPr/>
        </p:nvSpPr>
        <p:spPr>
          <a:xfrm>
            <a:off x="1046746" y="586822"/>
            <a:ext cx="356025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Visualization</a:t>
            </a:r>
            <a:endParaRPr lang="en-US" sz="32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4" name="Rectangle 47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5" name="Rectangle 49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270DD3-4BC5-CBEA-E7D4-193FD8A65B60}"/>
              </a:ext>
            </a:extLst>
          </p:cNvPr>
          <p:cNvSpPr txBox="1"/>
          <p:nvPr/>
        </p:nvSpPr>
        <p:spPr>
          <a:xfrm>
            <a:off x="5351164" y="586822"/>
            <a:ext cx="6002636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Most of the patients are between the age of 30 and 60, so lower-grade glioma brain tumors often arise in young adults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Content Placeholder 5" descr="Chart, bar chart, histogram&#10;&#10;Description automatically generated">
            <a:extLst>
              <a:ext uri="{FF2B5EF4-FFF2-40B4-BE49-F238E27FC236}">
                <a16:creationId xmlns:a16="http://schemas.microsoft.com/office/drawing/2014/main" id="{B4B4DF38-4F12-684D-A22B-D8FD52E9C8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754" r="13785" b="1"/>
          <a:stretch/>
        </p:blipFill>
        <p:spPr>
          <a:xfrm>
            <a:off x="2165684" y="2673076"/>
            <a:ext cx="7684169" cy="40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67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08"/>
    </mc:Choice>
    <mc:Fallback>
      <p:transition spd="slow" advTm="13908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3" name="Rectangle 192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67450F-FBD9-DE44-9B73-31E88F98F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432" y="586822"/>
            <a:ext cx="3924566" cy="1645920"/>
          </a:xfrm>
        </p:spPr>
        <p:txBody>
          <a:bodyPr vert="horz" lIns="91440" tIns="45720" rIns="91440" bIns="45720" rtlCol="0" anchor="ctr" anchorCtr="1">
            <a:normAutofit/>
          </a:bodyPr>
          <a:lstStyle/>
          <a:p>
            <a:r>
              <a:rPr lang="en-US" sz="3200" b="1" dirty="0">
                <a:latin typeface="+mn-lt"/>
              </a:rPr>
              <a:t>Data</a:t>
            </a:r>
            <a:r>
              <a:rPr lang="en-US" sz="32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 Visualization</a:t>
            </a: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F8952E-55A4-8552-6D1C-67859DDD6F46}"/>
              </a:ext>
            </a:extLst>
          </p:cNvPr>
          <p:cNvSpPr txBox="1"/>
          <p:nvPr/>
        </p:nvSpPr>
        <p:spPr>
          <a:xfrm>
            <a:off x="1335360" y="3429000"/>
            <a:ext cx="3157072" cy="709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Images with tumor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7DB52538-FA1D-0C08-68A5-FE5319B29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8301" y="1057739"/>
            <a:ext cx="7137570" cy="5121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3246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56"/>
    </mc:Choice>
    <mc:Fallback>
      <p:transition spd="slow" advTm="22256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2" name="Rectangle 134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67450F-FBD9-DE44-9B73-31E88F98F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57" y="586822"/>
            <a:ext cx="4162219" cy="1645920"/>
          </a:xfrm>
        </p:spPr>
        <p:txBody>
          <a:bodyPr vert="horz" lIns="91440" tIns="45720" rIns="91440" bIns="45720" rtlCol="0" anchor="ctr" anchorCtr="1">
            <a:normAutofit/>
          </a:bodyPr>
          <a:lstStyle/>
          <a:p>
            <a:r>
              <a:rPr lang="en-US" sz="3200" b="1" dirty="0">
                <a:latin typeface="+mn-lt"/>
              </a:rPr>
              <a:t>Data</a:t>
            </a:r>
            <a:r>
              <a:rPr lang="en-US" sz="32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 Visualization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F8952E-55A4-8552-6D1C-67859DDD6F46}"/>
              </a:ext>
            </a:extLst>
          </p:cNvPr>
          <p:cNvSpPr txBox="1"/>
          <p:nvPr/>
        </p:nvSpPr>
        <p:spPr>
          <a:xfrm>
            <a:off x="648432" y="3197588"/>
            <a:ext cx="4371570" cy="744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Images without tumor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D8B265D-B929-38A2-E141-42F2F1ECE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88284" y="1057740"/>
            <a:ext cx="6655284" cy="4775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6454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15"/>
    </mc:Choice>
    <mc:Fallback>
      <p:transition spd="slow" advTm="11215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6FE25D-52D6-D24F-BFB7-D7D5344B2D62}"/>
              </a:ext>
            </a:extLst>
          </p:cNvPr>
          <p:cNvSpPr txBox="1"/>
          <p:nvPr/>
        </p:nvSpPr>
        <p:spPr>
          <a:xfrm>
            <a:off x="1046746" y="586822"/>
            <a:ext cx="356025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/>
              <a:t>Binary Classification - Results</a:t>
            </a:r>
            <a:endParaRPr lang="en-US" sz="3200" b="1" kern="1200" dirty="0">
              <a:solidFill>
                <a:schemeClr val="tx1"/>
              </a:solidFill>
              <a:ea typeface="+mj-ea"/>
              <a:cs typeface="+mj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D9089940-FA75-8048-A57A-96490660C9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7966795"/>
              </p:ext>
            </p:extLst>
          </p:nvPr>
        </p:nvGraphicFramePr>
        <p:xfrm>
          <a:off x="5351164" y="586822"/>
          <a:ext cx="6002636" cy="1645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3" name="Table 5">
            <a:extLst>
              <a:ext uri="{FF2B5EF4-FFF2-40B4-BE49-F238E27FC236}">
                <a16:creationId xmlns:a16="http://schemas.microsoft.com/office/drawing/2014/main" id="{044FB7AF-8113-A249-6141-950516A4F9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1220209"/>
              </p:ext>
            </p:extLst>
          </p:nvPr>
        </p:nvGraphicFramePr>
        <p:xfrm>
          <a:off x="2457690" y="2896757"/>
          <a:ext cx="6919458" cy="32829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6624">
                  <a:extLst>
                    <a:ext uri="{9D8B030D-6E8A-4147-A177-3AD203B41FA5}">
                      <a16:colId xmlns:a16="http://schemas.microsoft.com/office/drawing/2014/main" val="3378859948"/>
                    </a:ext>
                  </a:extLst>
                </a:gridCol>
                <a:gridCol w="1038230">
                  <a:extLst>
                    <a:ext uri="{9D8B030D-6E8A-4147-A177-3AD203B41FA5}">
                      <a16:colId xmlns:a16="http://schemas.microsoft.com/office/drawing/2014/main" val="1095858132"/>
                    </a:ext>
                  </a:extLst>
                </a:gridCol>
                <a:gridCol w="937550">
                  <a:extLst>
                    <a:ext uri="{9D8B030D-6E8A-4147-A177-3AD203B41FA5}">
                      <a16:colId xmlns:a16="http://schemas.microsoft.com/office/drawing/2014/main" val="3041682892"/>
                    </a:ext>
                  </a:extLst>
                </a:gridCol>
                <a:gridCol w="1134319">
                  <a:extLst>
                    <a:ext uri="{9D8B030D-6E8A-4147-A177-3AD203B41FA5}">
                      <a16:colId xmlns:a16="http://schemas.microsoft.com/office/drawing/2014/main" val="395675409"/>
                    </a:ext>
                  </a:extLst>
                </a:gridCol>
                <a:gridCol w="856526">
                  <a:extLst>
                    <a:ext uri="{9D8B030D-6E8A-4147-A177-3AD203B41FA5}">
                      <a16:colId xmlns:a16="http://schemas.microsoft.com/office/drawing/2014/main" val="53453020"/>
                    </a:ext>
                  </a:extLst>
                </a:gridCol>
                <a:gridCol w="1226209">
                  <a:extLst>
                    <a:ext uri="{9D8B030D-6E8A-4147-A177-3AD203B41FA5}">
                      <a16:colId xmlns:a16="http://schemas.microsoft.com/office/drawing/2014/main" val="3576476116"/>
                    </a:ext>
                  </a:extLst>
                </a:gridCol>
              </a:tblGrid>
              <a:tr h="511214">
                <a:tc>
                  <a:txBody>
                    <a:bodyPr/>
                    <a:lstStyle/>
                    <a:p>
                      <a:r>
                        <a:rPr lang="en-US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Recall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Precision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AUC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F1-Score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342759"/>
                  </a:ext>
                </a:extLst>
              </a:tr>
              <a:tr h="511214">
                <a:tc>
                  <a:txBody>
                    <a:bodyPr/>
                    <a:lstStyle/>
                    <a:p>
                      <a:r>
                        <a:rPr lang="en-US"/>
                        <a:t>Resnet50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63225"/>
                  </a:ext>
                </a:extLst>
              </a:tr>
              <a:tr h="511214">
                <a:tc>
                  <a:txBody>
                    <a:bodyPr/>
                    <a:lstStyle/>
                    <a:p>
                      <a:r>
                        <a:rPr lang="en-US"/>
                        <a:t>Resnet50V2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647726"/>
                  </a:ext>
                </a:extLst>
              </a:tr>
              <a:tr h="63105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InceptionNetV2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0.98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0.96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0.98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0.99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0.97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8102091"/>
                  </a:ext>
                </a:extLst>
              </a:tr>
              <a:tr h="607067">
                <a:tc>
                  <a:txBody>
                    <a:bodyPr/>
                    <a:lstStyle/>
                    <a:p>
                      <a:r>
                        <a:rPr lang="en-US"/>
                        <a:t>EfficientNetB0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117155"/>
                  </a:ext>
                </a:extLst>
              </a:tr>
              <a:tr h="511214"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chemeClr val="tx1"/>
                          </a:solidFill>
                        </a:rPr>
                        <a:t>MobileNetV2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chemeClr val="tx1"/>
                          </a:solidFill>
                        </a:rPr>
                        <a:t>0.97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chemeClr val="tx1"/>
                          </a:solidFill>
                        </a:rPr>
                        <a:t>0.97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chemeClr val="tx1"/>
                          </a:solidFill>
                        </a:rPr>
                        <a:t>0.93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4924558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948951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34"/>
    </mc:Choice>
    <mc:Fallback>
      <p:transition spd="slow" advTm="48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6FE25D-52D6-D24F-BFB7-D7D5344B2D62}"/>
              </a:ext>
            </a:extLst>
          </p:cNvPr>
          <p:cNvSpPr txBox="1"/>
          <p:nvPr/>
        </p:nvSpPr>
        <p:spPr>
          <a:xfrm>
            <a:off x="1046746" y="586822"/>
            <a:ext cx="356025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/>
              <a:t>Binary Classification – InceptionNetV2 Performance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D9089940-FA75-8048-A57A-96490660C9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7512764"/>
              </p:ext>
            </p:extLst>
          </p:nvPr>
        </p:nvGraphicFramePr>
        <p:xfrm>
          <a:off x="5351164" y="586822"/>
          <a:ext cx="6002636" cy="1645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B21D2E09-85C7-0B50-33B7-22D04E0494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4781222"/>
              </p:ext>
            </p:extLst>
          </p:nvPr>
        </p:nvGraphicFramePr>
        <p:xfrm>
          <a:off x="2637670" y="3009418"/>
          <a:ext cx="5972930" cy="3483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0977">
                  <a:extLst>
                    <a:ext uri="{9D8B030D-6E8A-4147-A177-3AD203B41FA5}">
                      <a16:colId xmlns:a16="http://schemas.microsoft.com/office/drawing/2014/main" val="3098342262"/>
                    </a:ext>
                  </a:extLst>
                </a:gridCol>
                <a:gridCol w="1858950">
                  <a:extLst>
                    <a:ext uri="{9D8B030D-6E8A-4147-A177-3AD203B41FA5}">
                      <a16:colId xmlns:a16="http://schemas.microsoft.com/office/drawing/2014/main" val="1798290295"/>
                    </a:ext>
                  </a:extLst>
                </a:gridCol>
                <a:gridCol w="2123003">
                  <a:extLst>
                    <a:ext uri="{9D8B030D-6E8A-4147-A177-3AD203B41FA5}">
                      <a16:colId xmlns:a16="http://schemas.microsoft.com/office/drawing/2014/main" val="352548950"/>
                    </a:ext>
                  </a:extLst>
                </a:gridCol>
              </a:tblGrid>
              <a:tr h="87651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>
                          <a:latin typeface="+mj-lt"/>
                        </a:rPr>
                        <a:t>No Tumor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>
                          <a:latin typeface="+mj-lt"/>
                        </a:rPr>
                        <a:t>Tumor</a:t>
                      </a:r>
                      <a:endParaRPr lang="en-US" baseline="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919788"/>
                  </a:ext>
                </a:extLst>
              </a:tr>
              <a:tr h="1303471">
                <a:tc>
                  <a:txBody>
                    <a:bodyPr/>
                    <a:lstStyle/>
                    <a:p>
                      <a:r>
                        <a:rPr lang="en-US" dirty="0"/>
                        <a:t>Predicted No Tumor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/>
                        <a:t>       </a:t>
                      </a:r>
                    </a:p>
                    <a:p>
                      <a:pPr algn="just"/>
                      <a:r>
                        <a:rPr lang="en-US" dirty="0"/>
                        <a:t>        386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en-US" dirty="0"/>
                    </a:p>
                    <a:p>
                      <a:pPr algn="just"/>
                      <a:r>
                        <a:rPr lang="en-US" dirty="0"/>
                        <a:t>          9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5233794"/>
                  </a:ext>
                </a:extLst>
              </a:tr>
              <a:tr h="1303471">
                <a:tc>
                  <a:txBody>
                    <a:bodyPr/>
                    <a:lstStyle/>
                    <a:p>
                      <a:r>
                        <a:rPr lang="en-US" dirty="0"/>
                        <a:t>Predicted has Tumor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/>
                        <a:t>         </a:t>
                      </a:r>
                    </a:p>
                    <a:p>
                      <a:pPr algn="just"/>
                      <a:r>
                        <a:rPr lang="en-US" dirty="0"/>
                        <a:t>         4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/>
                        <a:t>      </a:t>
                      </a:r>
                    </a:p>
                    <a:p>
                      <a:pPr algn="just"/>
                      <a:r>
                        <a:rPr lang="en-US" dirty="0"/>
                        <a:t>        191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1614700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674014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34"/>
    </mc:Choice>
    <mc:Fallback>
      <p:transition spd="slow" advTm="48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47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7" name="Rectangle 49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6FE25D-52D6-D24F-BFB7-D7D5344B2D62}"/>
              </a:ext>
            </a:extLst>
          </p:cNvPr>
          <p:cNvSpPr txBox="1"/>
          <p:nvPr/>
        </p:nvSpPr>
        <p:spPr>
          <a:xfrm>
            <a:off x="1046746" y="586822"/>
            <a:ext cx="356025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kern="1200" dirty="0">
                <a:solidFill>
                  <a:schemeClr val="tx1"/>
                </a:solidFill>
                <a:ea typeface="+mj-ea"/>
                <a:cs typeface="+mj-cs"/>
              </a:rPr>
              <a:t>Segmentation Model </a:t>
            </a:r>
            <a:r>
              <a:rPr lang="en-US" sz="3200" b="1" kern="1200" dirty="0" err="1">
                <a:solidFill>
                  <a:schemeClr val="tx1"/>
                </a:solidFill>
                <a:ea typeface="+mj-ea"/>
                <a:cs typeface="+mj-cs"/>
              </a:rPr>
              <a:t>ResUnet</a:t>
            </a:r>
            <a:r>
              <a:rPr lang="en-US" sz="3200" b="1" kern="1200" dirty="0">
                <a:solidFill>
                  <a:schemeClr val="tx1"/>
                </a:solidFill>
                <a:ea typeface="+mj-ea"/>
                <a:cs typeface="+mj-cs"/>
              </a:rPr>
              <a:t> Performance</a:t>
            </a:r>
          </a:p>
        </p:txBody>
      </p:sp>
      <p:sp>
        <p:nvSpPr>
          <p:cNvPr id="58" name="Rectangle 51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9" name="Rectangle 53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02AACA1C-F3F2-E84D-8738-384E5E4AE7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89190" y="2734056"/>
            <a:ext cx="8102011" cy="3483864"/>
          </a:xfrm>
          <a:prstGeom prst="rect">
            <a:avLst/>
          </a:prstGeom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D9089940-FA75-8048-A57A-96490660C9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6013521"/>
              </p:ext>
            </p:extLst>
          </p:nvPr>
        </p:nvGraphicFramePr>
        <p:xfrm>
          <a:off x="5351164" y="586822"/>
          <a:ext cx="6002636" cy="1645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105742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55"/>
    </mc:Choice>
    <mc:Fallback>
      <p:transition spd="slow" advTm="527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22C510-2D5B-4B40-85EC-B036EE798B35}"/>
              </a:ext>
            </a:extLst>
          </p:cNvPr>
          <p:cNvSpPr txBox="1"/>
          <p:nvPr/>
        </p:nvSpPr>
        <p:spPr>
          <a:xfrm>
            <a:off x="1046746" y="641850"/>
            <a:ext cx="3611880" cy="1535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ea typeface="+mj-ea"/>
                <a:cs typeface="+mj-cs"/>
              </a:rPr>
              <a:t>Segmentation Model Result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D6CAADE-069A-5348-95CA-C186000241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3" r="1" b="3981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AE10A07C-1BDE-6040-931A-DB2797A73C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6686096"/>
              </p:ext>
            </p:extLst>
          </p:nvPr>
        </p:nvGraphicFramePr>
        <p:xfrm>
          <a:off x="5300640" y="641850"/>
          <a:ext cx="6053160" cy="15358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41638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75"/>
    </mc:Choice>
    <mc:Fallback>
      <p:transition spd="slow" advTm="47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77">
            <a:extLst>
              <a:ext uri="{FF2B5EF4-FFF2-40B4-BE49-F238E27FC236}">
                <a16:creationId xmlns:a16="http://schemas.microsoft.com/office/drawing/2014/main" id="{5628E5CB-913B-4378-97CE-18C9F6410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D236C-B1B5-7A4C-8601-63A13F717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4862848" cy="55692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Next Step</a:t>
            </a:r>
          </a:p>
        </p:txBody>
      </p:sp>
      <p:graphicFrame>
        <p:nvGraphicFramePr>
          <p:cNvPr id="58" name="Diagram 15">
            <a:extLst>
              <a:ext uri="{FF2B5EF4-FFF2-40B4-BE49-F238E27FC236}">
                <a16:creationId xmlns:a16="http://schemas.microsoft.com/office/drawing/2014/main" id="{DDAFA86A-6597-BD98-8959-FDCA26A5AA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9624150"/>
              </p:ext>
            </p:extLst>
          </p:nvPr>
        </p:nvGraphicFramePr>
        <p:xfrm>
          <a:off x="4425043" y="621792"/>
          <a:ext cx="6931805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080095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09"/>
    </mc:Choice>
    <mc:Fallback>
      <p:transition spd="slow" advTm="43409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29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1428C-A75E-F64B-8FA2-7241FEF1C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Summary</a:t>
            </a:r>
          </a:p>
        </p:txBody>
      </p:sp>
      <p:sp>
        <p:nvSpPr>
          <p:cNvPr id="39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86CCE0D-7AF5-BD4B-BFEB-556B2FFBA6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5127834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481253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82"/>
    </mc:Choice>
    <mc:Fallback>
      <p:transition spd="slow" advTm="42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73">
            <a:extLst>
              <a:ext uri="{FF2B5EF4-FFF2-40B4-BE49-F238E27FC236}">
                <a16:creationId xmlns:a16="http://schemas.microsoft.com/office/drawing/2014/main" id="{8E29B132-100E-E7FD-5262-EF9EB7943D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78" r="6878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1" name="Freeform: Shape 82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5F5DB7-2ABC-CF45-952E-C03D3551E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cap="all" spc="200" baseline="0" dirty="0"/>
              <a:t>Agenda</a:t>
            </a:r>
          </a:p>
        </p:txBody>
      </p:sp>
      <p:graphicFrame>
        <p:nvGraphicFramePr>
          <p:cNvPr id="36" name="Content Placeholder 1">
            <a:extLst>
              <a:ext uri="{FF2B5EF4-FFF2-40B4-BE49-F238E27FC236}">
                <a16:creationId xmlns:a16="http://schemas.microsoft.com/office/drawing/2014/main" id="{96164801-A91E-ABEB-E831-0EA0DC17CE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3322717"/>
              </p:ext>
            </p:extLst>
          </p:nvPr>
        </p:nvGraphicFramePr>
        <p:xfrm>
          <a:off x="804672" y="2022601"/>
          <a:ext cx="3941499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367930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5704"/>
    </mc:Choice>
    <mc:Fallback>
      <p:transition spd="slow" advTm="25704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0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FA7BA1-B598-7E47-9761-9D2ADDFCACCE}"/>
              </a:ext>
            </a:extLst>
          </p:cNvPr>
          <p:cNvSpPr txBox="1"/>
          <p:nvPr/>
        </p:nvSpPr>
        <p:spPr>
          <a:xfrm>
            <a:off x="838200" y="556995"/>
            <a:ext cx="10515600" cy="1133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dirty="0">
                <a:ea typeface="+mj-ea"/>
                <a:cs typeface="+mj-cs"/>
              </a:rPr>
              <a:t>Thank you for your attention!!!</a:t>
            </a:r>
            <a:endParaRPr lang="en-US" sz="5200" b="1" kern="1200" dirty="0">
              <a:solidFill>
                <a:schemeClr val="tx1"/>
              </a:solidFill>
              <a:ea typeface="+mj-ea"/>
              <a:cs typeface="+mj-cs"/>
            </a:endParaRPr>
          </a:p>
        </p:txBody>
      </p:sp>
      <p:graphicFrame>
        <p:nvGraphicFramePr>
          <p:cNvPr id="6" name="TextBox 1">
            <a:extLst>
              <a:ext uri="{FF2B5EF4-FFF2-40B4-BE49-F238E27FC236}">
                <a16:creationId xmlns:a16="http://schemas.microsoft.com/office/drawing/2014/main" id="{AFDE702E-07C7-B70A-F3A9-41DCBE5628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87487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6956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2"/>
    </mc:Choice>
    <mc:Fallback>
      <p:transition spd="slow" advTm="463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3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845C26-258F-294C-9CD8-6012465C1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Bio</a:t>
            </a:r>
          </a:p>
        </p:txBody>
      </p:sp>
      <p:graphicFrame>
        <p:nvGraphicFramePr>
          <p:cNvPr id="6" name="Content Placeholder 1">
            <a:extLst>
              <a:ext uri="{FF2B5EF4-FFF2-40B4-BE49-F238E27FC236}">
                <a16:creationId xmlns:a16="http://schemas.microsoft.com/office/drawing/2014/main" id="{65CC7984-2F3F-F8A2-5E52-0A8EB80715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0061013"/>
              </p:ext>
            </p:extLst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229967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3858"/>
    </mc:Choice>
    <mc:Fallback>
      <p:transition spd="slow" advTm="23858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EFF7B1-6CB7-47D1-AD37-B870CA2B2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A2962B-21B6-4689-A95D-A8FF6ADE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45280D-ED36-41FE-8EB1-CE597C99C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117348" y="774914"/>
            <a:ext cx="304800" cy="429768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26CEB3-5AE4-4088-AD63-396DB50F2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AA9279A-AD34-474C-834E-6BF658144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3589559-7D9A-4ECD-90BB-A5565E2DA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01B1A71-DCEA-4EB2-8133-98A2CD6F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E95A5C-1E97-41C3-9DEC-245FF6DE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3C3374-C720-4FCD-B6CD-AEF1D1A6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639E2EF-4D23-4EA3-B29E-D6362FF7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30820A4-6CEA-4BF7-8DE4-F5B2D2EB2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320E002-8AED-4D4F-A104-0585FFFB9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A0BF3F3-3A09-42CE-9483-114BD01DD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33BD5C-DFC7-4EB7-B348-7C9B5B8D0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00D2CE1-35C1-46E6-BD59-CEE668BD9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58DCE86-9AE1-46D1-96D6-04B8B3EDF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9B74739-D423-4F25-A976-0A6CD86D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018E700-FF08-42AA-9237-24E7A74AD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6B3488A-8A55-403E-B9C9-75AFA0CF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089B9D-BA8D-4A64-B95F-33940D9D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18403B7-F2C7-4C07-8522-21C319109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3B58CC6-A99E-43AF-A467-256F19287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FE97852-3A18-4317-B17E-8C45174F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9D0BC6E-6D0B-4589-B1BF-372BAA383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0B892E-E062-4B0A-B79E-E55D36EC9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D1A4DF9-C28A-4C0A-B273-702F0C48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2BCC780-5DBB-AA40-B861-30BDA98CE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95992"/>
            <a:ext cx="4195140" cy="5638831"/>
          </a:xfrm>
          <a:noFill/>
        </p:spPr>
        <p:txBody>
          <a:bodyPr anchor="ctr">
            <a:normAutofit/>
          </a:bodyPr>
          <a:lstStyle/>
          <a:p>
            <a:r>
              <a:rPr lang="en-US" sz="4800" dirty="0"/>
              <a:t>OBJECTIVE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C7ABE54-A050-FFDE-C493-82434EC178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1961897"/>
              </p:ext>
            </p:extLst>
          </p:nvPr>
        </p:nvGraphicFramePr>
        <p:xfrm>
          <a:off x="4915947" y="866585"/>
          <a:ext cx="6253722" cy="5056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5601F8B-E407-C645-8CBA-312D37FAA678}"/>
              </a:ext>
            </a:extLst>
          </p:cNvPr>
          <p:cNvSpPr txBox="1"/>
          <p:nvPr/>
        </p:nvSpPr>
        <p:spPr>
          <a:xfrm>
            <a:off x="54864" y="3738837"/>
            <a:ext cx="4771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i="1" dirty="0"/>
              <a:t>We’re transforming brain tumour diagnosis….</a:t>
            </a:r>
            <a:endParaRPr lang="en-US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11260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8312"/>
    </mc:Choice>
    <mc:Fallback>
      <p:transition spd="slow" advTm="383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Risk Factors for Malignant Transformation of Low-Grade Glioma – Consult QD">
            <a:extLst>
              <a:ext uri="{FF2B5EF4-FFF2-40B4-BE49-F238E27FC236}">
                <a16:creationId xmlns:a16="http://schemas.microsoft.com/office/drawing/2014/main" id="{CF33CF4B-AC0E-1340-AB73-496AAE0AF8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73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D7794CB-CB80-E84E-A4BF-3FFAC66A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BUSINESS CONTEXT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7392EC4-0160-744A-A807-F32829C615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0084141"/>
              </p:ext>
            </p:extLst>
          </p:nvPr>
        </p:nvGraphicFramePr>
        <p:xfrm>
          <a:off x="481263" y="1475874"/>
          <a:ext cx="11085095" cy="5245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1375716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68417"/>
    </mc:Choice>
    <mc:Fallback>
      <p:transition spd="slow" advTm="68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1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Video: Astrocytomas | UCI Health | Orange County, CA">
            <a:extLst>
              <a:ext uri="{FF2B5EF4-FFF2-40B4-BE49-F238E27FC236}">
                <a16:creationId xmlns:a16="http://schemas.microsoft.com/office/drawing/2014/main" id="{5177F0E4-85E7-8541-A9B6-7BA5CDEB2E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558582-BDB2-DE42-9EDF-235D32115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 anchorCtr="1">
            <a:normAutofit/>
          </a:bodyPr>
          <a:lstStyle/>
          <a:p>
            <a:pPr algn="ctr"/>
            <a:r>
              <a:rPr lang="en-US" sz="6000" b="1" dirty="0">
                <a:solidFill>
                  <a:srgbClr val="FFFFFF"/>
                </a:solidFill>
              </a:rPr>
              <a:t>BUSINESS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AEFEE-3887-EB4A-84C1-205ED3A6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How can we detect tumor more accurately than radiologist and faster?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176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820"/>
    </mc:Choice>
    <mc:Fallback>
      <p:transition spd="slow" advTm="10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7" descr="Abstract picture of the brain made up of patterns">
            <a:extLst>
              <a:ext uri="{FF2B5EF4-FFF2-40B4-BE49-F238E27FC236}">
                <a16:creationId xmlns:a16="http://schemas.microsoft.com/office/drawing/2014/main" id="{5ABEAC89-3D61-FE59-677E-25152CE07E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8951" b="1939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EDBD75-7DA6-FF4E-815E-788C21CE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 anchorCtr="1">
            <a:normAutofit/>
          </a:bodyPr>
          <a:lstStyle/>
          <a:p>
            <a:pPr algn="ctr"/>
            <a:r>
              <a:rPr lang="en-US" sz="6000" b="1" dirty="0">
                <a:solidFill>
                  <a:srgbClr val="FFFFFF"/>
                </a:solidFill>
              </a:rPr>
              <a:t>DATA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BC2B3-DA62-8F4B-98A9-2CFE5A1CA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Can we use AI to detect brain tumor based on MRI-scan images?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2976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9485"/>
    </mc:Choice>
    <mc:Fallback>
      <p:transition spd="slow" advTm="9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Digital art of brain">
            <a:extLst>
              <a:ext uri="{FF2B5EF4-FFF2-40B4-BE49-F238E27FC236}">
                <a16:creationId xmlns:a16="http://schemas.microsoft.com/office/drawing/2014/main" id="{43A0C09F-0EBB-6D7A-E988-4065D43F6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" y="0"/>
            <a:ext cx="12191551" cy="6858000"/>
          </a:xfrm>
          <a:prstGeom prst="rect">
            <a:avLst/>
          </a:prstGeo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6595679-95C1-1349-BF95-8D7BE098F1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4406009"/>
              </p:ext>
            </p:extLst>
          </p:nvPr>
        </p:nvGraphicFramePr>
        <p:xfrm>
          <a:off x="-1" y="68977"/>
          <a:ext cx="12188951" cy="6720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741EE6E-1EDE-C643-B457-D1B32E7D3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297" y="68977"/>
            <a:ext cx="3314700" cy="91598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b="1" dirty="0">
                <a:latin typeface="+mn-lt"/>
              </a:rPr>
              <a:t>DATA PIPELINE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8094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11"/>
    </mc:Choice>
    <mc:Fallback>
      <p:transition spd="slow" advTm="37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1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4762CC3-4F60-554A-9CC4-0A55B18FD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857" y="76511"/>
            <a:ext cx="3587052" cy="1457002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DATASET</a:t>
            </a:r>
            <a:r>
              <a:rPr lang="en-US" sz="28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 </a:t>
            </a:r>
            <a:r>
              <a:rPr lang="en-US" sz="32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DESCRIPTION</a:t>
            </a:r>
          </a:p>
        </p:txBody>
      </p:sp>
      <p:grpSp>
        <p:nvGrpSpPr>
          <p:cNvPr id="49" name="Group 43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Picture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57956065-AA43-4242-8AF7-13F22F631C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9" r="2" b="2"/>
          <a:stretch/>
        </p:blipFill>
        <p:spPr>
          <a:xfrm>
            <a:off x="4949909" y="140152"/>
            <a:ext cx="7242091" cy="3243128"/>
          </a:xfrm>
          <a:prstGeom prst="rect">
            <a:avLst/>
          </a:prstGeom>
        </p:spPr>
      </p:pic>
      <p:pic>
        <p:nvPicPr>
          <p:cNvPr id="8" name="Picture 7" descr="A picture containing text, electronics, screenshot, display&#10;&#10;Description automatically generated">
            <a:extLst>
              <a:ext uri="{FF2B5EF4-FFF2-40B4-BE49-F238E27FC236}">
                <a16:creationId xmlns:a16="http://schemas.microsoft.com/office/drawing/2014/main" id="{417247AE-5AA0-6549-9747-20A94EE5BC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37" r="-2" b="2545"/>
          <a:stretch/>
        </p:blipFill>
        <p:spPr>
          <a:xfrm>
            <a:off x="4979278" y="3474720"/>
            <a:ext cx="7212721" cy="3230880"/>
          </a:xfrm>
          <a:prstGeom prst="rect">
            <a:avLst/>
          </a:prstGeom>
        </p:spPr>
      </p:pic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9B8B30B9-2AC5-8E41-B5FA-569A54EF99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158645"/>
              </p:ext>
            </p:extLst>
          </p:nvPr>
        </p:nvGraphicFramePr>
        <p:xfrm>
          <a:off x="152400" y="1610025"/>
          <a:ext cx="5007429" cy="52479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333345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540"/>
    </mc:Choice>
    <mc:Fallback>
      <p:transition spd="slow" advTm="71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2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1|16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7722</TotalTime>
  <Words>775</Words>
  <Application>Microsoft Macintosh PowerPoint</Application>
  <PresentationFormat>Widescreen</PresentationFormat>
  <Paragraphs>167</Paragraphs>
  <Slides>20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  <vt:variant>
        <vt:lpstr>Custom Shows</vt:lpstr>
      </vt:variant>
      <vt:variant>
        <vt:i4>1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Office Theme</vt:lpstr>
      <vt:lpstr>BRAIN TUMOR DETECTION</vt:lpstr>
      <vt:lpstr>Agenda</vt:lpstr>
      <vt:lpstr>Bio</vt:lpstr>
      <vt:lpstr>OBJECTIVE</vt:lpstr>
      <vt:lpstr>BUSINESS CONTEXT</vt:lpstr>
      <vt:lpstr>BUSINESS QUESTION</vt:lpstr>
      <vt:lpstr>DATA QUESTION</vt:lpstr>
      <vt:lpstr>DATA PIPELINE</vt:lpstr>
      <vt:lpstr>DATASET DESCRIPTION</vt:lpstr>
      <vt:lpstr>PowerPoint Presentation</vt:lpstr>
      <vt:lpstr>PowerPoint Presentation</vt:lpstr>
      <vt:lpstr>Data Visualization</vt:lpstr>
      <vt:lpstr>Data Visualization</vt:lpstr>
      <vt:lpstr>PowerPoint Presentation</vt:lpstr>
      <vt:lpstr>PowerPoint Presentation</vt:lpstr>
      <vt:lpstr>PowerPoint Presentation</vt:lpstr>
      <vt:lpstr>PowerPoint Presentation</vt:lpstr>
      <vt:lpstr>Next Step</vt:lpstr>
      <vt:lpstr>Summary</vt:lpstr>
      <vt:lpstr>PowerPoint Presentation</vt:lpstr>
      <vt:lpstr>Custom Show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STEEL DEFECT DETECTION </dc:title>
  <dc:creator>dsankar000@citymail.cuny.edu</dc:creator>
  <cp:lastModifiedBy>ThanhPhong HO</cp:lastModifiedBy>
  <cp:revision>101</cp:revision>
  <dcterms:created xsi:type="dcterms:W3CDTF">2020-05-14T15:29:07Z</dcterms:created>
  <dcterms:modified xsi:type="dcterms:W3CDTF">2022-04-19T06:05:36Z</dcterms:modified>
</cp:coreProperties>
</file>